
<file path=[Content_Types].xml><?xml version="1.0" encoding="utf-8"?>
<Types xmlns="http://schemas.openxmlformats.org/package/2006/content-types">
  <Default Extension="xml" ContentType="application/xml"/>
  <Default Extension="jpeg" ContentType="image/jpeg"/>
  <Default Extension="mp4" ContentType="video/mp4"/>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1"/>
  </p:sldMasterIdLst>
  <p:notesMasterIdLst>
    <p:notesMasterId r:id="rId29"/>
  </p:notesMasterIdLst>
  <p:sldIdLst>
    <p:sldId id="256" r:id="rId2"/>
    <p:sldId id="1008" r:id="rId3"/>
    <p:sldId id="1103" r:id="rId4"/>
    <p:sldId id="1183" r:id="rId5"/>
    <p:sldId id="1192" r:id="rId6"/>
    <p:sldId id="1202" r:id="rId7"/>
    <p:sldId id="1203" r:id="rId8"/>
    <p:sldId id="1184" r:id="rId9"/>
    <p:sldId id="1196" r:id="rId10"/>
    <p:sldId id="1197" r:id="rId11"/>
    <p:sldId id="1198" r:id="rId12"/>
    <p:sldId id="1199" r:id="rId13"/>
    <p:sldId id="1200" r:id="rId14"/>
    <p:sldId id="1201" r:id="rId15"/>
    <p:sldId id="1208" r:id="rId16"/>
    <p:sldId id="1209" r:id="rId17"/>
    <p:sldId id="1193" r:id="rId18"/>
    <p:sldId id="1210" r:id="rId19"/>
    <p:sldId id="1194" r:id="rId20"/>
    <p:sldId id="1191" r:id="rId21"/>
    <p:sldId id="1187" r:id="rId22"/>
    <p:sldId id="1190" r:id="rId23"/>
    <p:sldId id="1204" r:id="rId24"/>
    <p:sldId id="1205" r:id="rId25"/>
    <p:sldId id="1212" r:id="rId26"/>
    <p:sldId id="1211" r:id="rId27"/>
    <p:sldId id="1182" r:id="rId28"/>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ＭＳ Ｐゴシック" charset="-128"/>
        <a:cs typeface="ＭＳ Ｐゴシック" charset="-128"/>
      </a:defRPr>
    </a:lvl1pPr>
    <a:lvl2pPr marL="457200" algn="l" rtl="0" fontAlgn="base">
      <a:spcBef>
        <a:spcPct val="0"/>
      </a:spcBef>
      <a:spcAft>
        <a:spcPct val="0"/>
      </a:spcAft>
      <a:defRPr kern="1200">
        <a:solidFill>
          <a:schemeClr val="tx1"/>
        </a:solidFill>
        <a:latin typeface="Arial" charset="0"/>
        <a:ea typeface="ＭＳ Ｐゴシック" charset="-128"/>
        <a:cs typeface="ＭＳ Ｐゴシック" charset="-128"/>
      </a:defRPr>
    </a:lvl2pPr>
    <a:lvl3pPr marL="914400" algn="l" rtl="0" fontAlgn="base">
      <a:spcBef>
        <a:spcPct val="0"/>
      </a:spcBef>
      <a:spcAft>
        <a:spcPct val="0"/>
      </a:spcAft>
      <a:defRPr kern="1200">
        <a:solidFill>
          <a:schemeClr val="tx1"/>
        </a:solidFill>
        <a:latin typeface="Arial" charset="0"/>
        <a:ea typeface="ＭＳ Ｐゴシック" charset="-128"/>
        <a:cs typeface="ＭＳ Ｐゴシック" charset="-128"/>
      </a:defRPr>
    </a:lvl3pPr>
    <a:lvl4pPr marL="1371600" algn="l" rtl="0" fontAlgn="base">
      <a:spcBef>
        <a:spcPct val="0"/>
      </a:spcBef>
      <a:spcAft>
        <a:spcPct val="0"/>
      </a:spcAft>
      <a:defRPr kern="1200">
        <a:solidFill>
          <a:schemeClr val="tx1"/>
        </a:solidFill>
        <a:latin typeface="Arial" charset="0"/>
        <a:ea typeface="ＭＳ Ｐゴシック" charset="-128"/>
        <a:cs typeface="ＭＳ Ｐゴシック" charset="-128"/>
      </a:defRPr>
    </a:lvl4pPr>
    <a:lvl5pPr marL="1828800" algn="l" rtl="0" fontAlgn="base">
      <a:spcBef>
        <a:spcPct val="0"/>
      </a:spcBef>
      <a:spcAft>
        <a:spcPct val="0"/>
      </a:spcAft>
      <a:defRPr kern="1200">
        <a:solidFill>
          <a:schemeClr val="tx1"/>
        </a:solidFill>
        <a:latin typeface="Arial" charset="0"/>
        <a:ea typeface="ＭＳ Ｐゴシック" charset="-128"/>
        <a:cs typeface="ＭＳ Ｐゴシック" charset="-128"/>
      </a:defRPr>
    </a:lvl5pPr>
    <a:lvl6pPr marL="2286000" algn="l" defTabSz="457200" rtl="0" eaLnBrk="1" latinLnBrk="0" hangingPunct="1">
      <a:defRPr kern="1200">
        <a:solidFill>
          <a:schemeClr val="tx1"/>
        </a:solidFill>
        <a:latin typeface="Arial" charset="0"/>
        <a:ea typeface="ＭＳ Ｐゴシック" charset="-128"/>
        <a:cs typeface="ＭＳ Ｐゴシック" charset="-128"/>
      </a:defRPr>
    </a:lvl6pPr>
    <a:lvl7pPr marL="2743200" algn="l" defTabSz="457200" rtl="0" eaLnBrk="1" latinLnBrk="0" hangingPunct="1">
      <a:defRPr kern="1200">
        <a:solidFill>
          <a:schemeClr val="tx1"/>
        </a:solidFill>
        <a:latin typeface="Arial" charset="0"/>
        <a:ea typeface="ＭＳ Ｐゴシック" charset="-128"/>
        <a:cs typeface="ＭＳ Ｐゴシック" charset="-128"/>
      </a:defRPr>
    </a:lvl7pPr>
    <a:lvl8pPr marL="3200400" algn="l" defTabSz="457200" rtl="0" eaLnBrk="1" latinLnBrk="0" hangingPunct="1">
      <a:defRPr kern="1200">
        <a:solidFill>
          <a:schemeClr val="tx1"/>
        </a:solidFill>
        <a:latin typeface="Arial" charset="0"/>
        <a:ea typeface="ＭＳ Ｐゴシック" charset="-128"/>
        <a:cs typeface="ＭＳ Ｐゴシック" charset="-128"/>
      </a:defRPr>
    </a:lvl8pPr>
    <a:lvl9pPr marL="3657600" algn="l" defTabSz="457200" rtl="0" eaLnBrk="1" latinLnBrk="0" hangingPunct="1">
      <a:defRPr kern="1200">
        <a:solidFill>
          <a:schemeClr val="tx1"/>
        </a:solidFill>
        <a:latin typeface="Arial" charset="0"/>
        <a:ea typeface="ＭＳ Ｐゴシック" charset="-128"/>
        <a:cs typeface="ＭＳ Ｐゴシック" charset="-128"/>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B4212"/>
    <a:srgbClr val="D2C358"/>
    <a:srgbClr val="C4DB4F"/>
    <a:srgbClr val="4B731F"/>
    <a:srgbClr val="FF0000"/>
    <a:srgbClr val="B5BC6E"/>
    <a:srgbClr val="ABB45A"/>
    <a:srgbClr val="B9C07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8296"/>
    <p:restoredTop sz="74281" autoAdjust="0"/>
  </p:normalViewPr>
  <p:slideViewPr>
    <p:cSldViewPr snapToGrid="0">
      <p:cViewPr>
        <p:scale>
          <a:sx n="89" d="100"/>
          <a:sy n="89" d="100"/>
        </p:scale>
        <p:origin x="144" y="-64"/>
      </p:cViewPr>
      <p:guideLst>
        <p:guide orient="horz" pos="2160"/>
        <p:guide pos="2880"/>
      </p:guideLst>
    </p:cSldViewPr>
  </p:slideViewPr>
  <p:outlineViewPr>
    <p:cViewPr>
      <p:scale>
        <a:sx n="33" d="100"/>
        <a:sy n="33" d="100"/>
      </p:scale>
      <p:origin x="0" y="3976"/>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notesMaster" Target="notesMasters/notesMaster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presProps" Target="presProps.xml"/><Relationship Id="rId31" Type="http://schemas.openxmlformats.org/officeDocument/2006/relationships/viewProps" Target="viewProps.xml"/><Relationship Id="rId32" Type="http://schemas.openxmlformats.org/officeDocument/2006/relationships/theme" Target="theme/theme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680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Arial" charset="0"/>
                <a:ea typeface="+mn-ea"/>
                <a:cs typeface="+mn-cs"/>
              </a:defRPr>
            </a:lvl1pPr>
          </a:lstStyle>
          <a:p>
            <a:pPr>
              <a:defRPr/>
            </a:pPr>
            <a:endParaRPr lang="en-US"/>
          </a:p>
        </p:txBody>
      </p:sp>
      <p:sp>
        <p:nvSpPr>
          <p:cNvPr id="76803"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Arial" charset="0"/>
                <a:ea typeface="+mn-ea"/>
                <a:cs typeface="+mn-cs"/>
              </a:defRPr>
            </a:lvl1pPr>
          </a:lstStyle>
          <a:p>
            <a:pPr>
              <a:defRPr/>
            </a:pPr>
            <a:endParaRPr lang="en-US"/>
          </a:p>
        </p:txBody>
      </p:sp>
      <p:sp>
        <p:nvSpPr>
          <p:cNvPr id="16388"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76805"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76806"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Arial" charset="0"/>
                <a:ea typeface="+mn-ea"/>
                <a:cs typeface="+mn-cs"/>
              </a:defRPr>
            </a:lvl1pPr>
          </a:lstStyle>
          <a:p>
            <a:pPr>
              <a:defRPr/>
            </a:pPr>
            <a:endParaRPr lang="en-US"/>
          </a:p>
        </p:txBody>
      </p:sp>
      <p:sp>
        <p:nvSpPr>
          <p:cNvPr id="76807"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pPr>
              <a:defRPr/>
            </a:pPr>
            <a:fld id="{5D0D20FE-8D09-CE42-A9A1-314F06937160}" type="slidenum">
              <a:rPr lang="en-US"/>
              <a:pPr>
                <a:defRPr/>
              </a:pPr>
              <a:t>‹#›</a:t>
            </a:fld>
            <a:endParaRPr lang="en-US"/>
          </a:p>
        </p:txBody>
      </p:sp>
    </p:spTree>
    <p:extLst>
      <p:ext uri="{BB962C8B-B14F-4D97-AF65-F5344CB8AC3E}">
        <p14:creationId xmlns:p14="http://schemas.microsoft.com/office/powerpoint/2010/main" val="662471858"/>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ＭＳ Ｐゴシック" charset="0"/>
        <a:cs typeface="ＭＳ Ｐゴシック" charset="0"/>
      </a:defRPr>
    </a:lvl1pPr>
    <a:lvl2pPr marL="457200" algn="l" rtl="0" eaLnBrk="0" fontAlgn="base" hangingPunct="0">
      <a:spcBef>
        <a:spcPct val="30000"/>
      </a:spcBef>
      <a:spcAft>
        <a:spcPct val="0"/>
      </a:spcAft>
      <a:defRPr sz="1200" kern="1200">
        <a:solidFill>
          <a:schemeClr val="tx1"/>
        </a:solidFill>
        <a:latin typeface="Arial" charset="0"/>
        <a:ea typeface="ＭＳ Ｐゴシック" charset="0"/>
        <a:cs typeface="+mn-cs"/>
      </a:defRPr>
    </a:lvl2pPr>
    <a:lvl3pPr marL="914400" algn="l" rtl="0" eaLnBrk="0" fontAlgn="base" hangingPunct="0">
      <a:spcBef>
        <a:spcPct val="30000"/>
      </a:spcBef>
      <a:spcAft>
        <a:spcPct val="0"/>
      </a:spcAft>
      <a:defRPr sz="1200" kern="1200">
        <a:solidFill>
          <a:schemeClr val="tx1"/>
        </a:solidFill>
        <a:latin typeface="Arial" charset="0"/>
        <a:ea typeface="ＭＳ Ｐゴシック" charset="0"/>
        <a:cs typeface="+mn-cs"/>
      </a:defRPr>
    </a:lvl3pPr>
    <a:lvl4pPr marL="1371600" algn="l" rtl="0" eaLnBrk="0" fontAlgn="base" hangingPunct="0">
      <a:spcBef>
        <a:spcPct val="30000"/>
      </a:spcBef>
      <a:spcAft>
        <a:spcPct val="0"/>
      </a:spcAft>
      <a:defRPr sz="1200" kern="1200">
        <a:solidFill>
          <a:schemeClr val="tx1"/>
        </a:solidFill>
        <a:latin typeface="Arial" charset="0"/>
        <a:ea typeface="ＭＳ Ｐゴシック" charset="0"/>
        <a:cs typeface="+mn-cs"/>
      </a:defRPr>
    </a:lvl4pPr>
    <a:lvl5pPr marL="1828800" algn="l" rtl="0" eaLnBrk="0" fontAlgn="base" hangingPunct="0">
      <a:spcBef>
        <a:spcPct val="30000"/>
      </a:spcBef>
      <a:spcAft>
        <a:spcPct val="0"/>
      </a:spcAft>
      <a:defRPr sz="1200" kern="1200">
        <a:solidFill>
          <a:schemeClr val="tx1"/>
        </a:solidFill>
        <a:latin typeface="Arial" charset="0"/>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Slide Image Placeholder 1"/>
          <p:cNvSpPr>
            <a:spLocks noGrp="1" noRot="1" noChangeAspect="1" noTextEdit="1"/>
          </p:cNvSpPr>
          <p:nvPr>
            <p:ph type="sldImg"/>
          </p:nvPr>
        </p:nvSpPr>
        <p:spPr>
          <a:ln/>
        </p:spPr>
      </p:sp>
      <p:sp>
        <p:nvSpPr>
          <p:cNvPr id="18435" name="Notes Placeholder 2"/>
          <p:cNvSpPr>
            <a:spLocks noGrp="1"/>
          </p:cNvSpPr>
          <p:nvPr>
            <p:ph type="body" idx="1"/>
          </p:nvPr>
        </p:nvSpPr>
        <p:spPr>
          <a:noFill/>
          <a:ln/>
        </p:spPr>
        <p:txBody>
          <a:bodyPr/>
          <a:lstStyle/>
          <a:p>
            <a:pPr eaLnBrk="1" hangingPunct="1"/>
            <a:r>
              <a:rPr lang="en-US" dirty="0" smtClean="0"/>
              <a:t>Abstract: In 2010, the Computer Science Department at Cal Poly SLO augmented the traditional three course computer programming sequence by adding a fourth course to the beginning of the sequence. This course is not just taken by CS students, but by computer engineering students as well. The goal of this additional course is to attract and retain undergraduate students that have no prior experience in computing by providing problems that have relevance in society. Several versions of the new course were offered in parallel, and each version differed by application area. Specifically, there are 5 versions of the course taught: gaming, mobile apps, robotics, music, and computational art. Students were provided with the opportunity to choose which course they took so that pre-existing interests could be leveraged. This presentation will provide details of the curriculum and course topics. Results regarding graduation rates, GPA, and attitude towards computing will also be presented. Notably, computer engineering four year graduation rates rose by 14.6%.</a:t>
            </a:r>
            <a:endParaRPr lang="en-US" dirty="0">
              <a:ea typeface="ＭＳ Ｐゴシック" charset="-128"/>
              <a:cs typeface="ＭＳ Ｐゴシック" charset="-128"/>
            </a:endParaRPr>
          </a:p>
        </p:txBody>
      </p:sp>
      <p:sp>
        <p:nvSpPr>
          <p:cNvPr id="18436" name="Slide Number Placeholder 3"/>
          <p:cNvSpPr>
            <a:spLocks noGrp="1"/>
          </p:cNvSpPr>
          <p:nvPr>
            <p:ph type="sldNum" sz="quarter" idx="5"/>
          </p:nvPr>
        </p:nvSpPr>
        <p:spPr>
          <a:noFill/>
        </p:spPr>
        <p:txBody>
          <a:bodyPr/>
          <a:lstStyle/>
          <a:p>
            <a:fld id="{2CEB7CE4-81FF-E14D-A932-8487F378A4EC}" type="slidenum">
              <a:rPr lang="en-US"/>
              <a:pPr/>
              <a:t>1</a:t>
            </a:fld>
            <a:endParaRPr lang="en-US"/>
          </a:p>
        </p:txBody>
      </p:sp>
    </p:spTree>
    <p:extLst>
      <p:ext uri="{BB962C8B-B14F-4D97-AF65-F5344CB8AC3E}">
        <p14:creationId xmlns:p14="http://schemas.microsoft.com/office/powerpoint/2010/main" val="7210643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Image Placeholder 1"/>
          <p:cNvSpPr>
            <a:spLocks noGrp="1" noRot="1" noChangeAspect="1" noTextEdit="1"/>
          </p:cNvSpPr>
          <p:nvPr>
            <p:ph type="sldImg"/>
          </p:nvPr>
        </p:nvSpPr>
        <p:spPr>
          <a:ln/>
        </p:spPr>
      </p:sp>
      <p:sp>
        <p:nvSpPr>
          <p:cNvPr id="20483" name="Notes Placeholder 2"/>
          <p:cNvSpPr>
            <a:spLocks noGrp="1"/>
          </p:cNvSpPr>
          <p:nvPr>
            <p:ph type="body" idx="1"/>
          </p:nvPr>
        </p:nvSpPr>
        <p:spPr>
          <a:noFill/>
          <a:ln/>
        </p:spPr>
        <p:txBody>
          <a:bodyPr/>
          <a:lstStyle/>
          <a:p>
            <a:pPr eaLnBrk="1" hangingPunct="1"/>
            <a:endParaRPr lang="en-US">
              <a:ea typeface="ＭＳ Ｐゴシック" charset="-128"/>
              <a:cs typeface="ＭＳ Ｐゴシック" charset="-128"/>
            </a:endParaRPr>
          </a:p>
        </p:txBody>
      </p:sp>
      <p:sp>
        <p:nvSpPr>
          <p:cNvPr id="20484" name="Slide Number Placeholder 3"/>
          <p:cNvSpPr>
            <a:spLocks noGrp="1"/>
          </p:cNvSpPr>
          <p:nvPr>
            <p:ph type="sldNum" sz="quarter" idx="5"/>
          </p:nvPr>
        </p:nvSpPr>
        <p:spPr>
          <a:noFill/>
        </p:spPr>
        <p:txBody>
          <a:bodyPr/>
          <a:lstStyle/>
          <a:p>
            <a:fld id="{86B01DB3-42AA-8046-9C0E-E066E570F34E}" type="slidenum">
              <a:rPr lang="en-US"/>
              <a:pPr/>
              <a:t>10</a:t>
            </a:fld>
            <a:endParaRPr lang="en-US"/>
          </a:p>
        </p:txBody>
      </p:sp>
    </p:spTree>
    <p:extLst>
      <p:ext uri="{BB962C8B-B14F-4D97-AF65-F5344CB8AC3E}">
        <p14:creationId xmlns:p14="http://schemas.microsoft.com/office/powerpoint/2010/main" val="17350984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Image Placeholder 1"/>
          <p:cNvSpPr>
            <a:spLocks noGrp="1" noRot="1" noChangeAspect="1" noTextEdit="1"/>
          </p:cNvSpPr>
          <p:nvPr>
            <p:ph type="sldImg"/>
          </p:nvPr>
        </p:nvSpPr>
        <p:spPr>
          <a:ln/>
        </p:spPr>
      </p:sp>
      <p:sp>
        <p:nvSpPr>
          <p:cNvPr id="20483" name="Notes Placeholder 2"/>
          <p:cNvSpPr>
            <a:spLocks noGrp="1"/>
          </p:cNvSpPr>
          <p:nvPr>
            <p:ph type="body" idx="1"/>
          </p:nvPr>
        </p:nvSpPr>
        <p:spPr>
          <a:noFill/>
          <a:ln/>
        </p:spPr>
        <p:txBody>
          <a:bodyPr/>
          <a:lstStyle/>
          <a:p>
            <a:pPr eaLnBrk="1" hangingPunct="1"/>
            <a:endParaRPr lang="en-US">
              <a:ea typeface="ＭＳ Ｐゴシック" charset="-128"/>
              <a:cs typeface="ＭＳ Ｐゴシック" charset="-128"/>
            </a:endParaRPr>
          </a:p>
        </p:txBody>
      </p:sp>
      <p:sp>
        <p:nvSpPr>
          <p:cNvPr id="20484" name="Slide Number Placeholder 3"/>
          <p:cNvSpPr>
            <a:spLocks noGrp="1"/>
          </p:cNvSpPr>
          <p:nvPr>
            <p:ph type="sldNum" sz="quarter" idx="5"/>
          </p:nvPr>
        </p:nvSpPr>
        <p:spPr>
          <a:noFill/>
        </p:spPr>
        <p:txBody>
          <a:bodyPr/>
          <a:lstStyle/>
          <a:p>
            <a:fld id="{86B01DB3-42AA-8046-9C0E-E066E570F34E}" type="slidenum">
              <a:rPr lang="en-US"/>
              <a:pPr/>
              <a:t>11</a:t>
            </a:fld>
            <a:endParaRPr lang="en-US"/>
          </a:p>
        </p:txBody>
      </p:sp>
    </p:spTree>
    <p:extLst>
      <p:ext uri="{BB962C8B-B14F-4D97-AF65-F5344CB8AC3E}">
        <p14:creationId xmlns:p14="http://schemas.microsoft.com/office/powerpoint/2010/main" val="13778040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Image Placeholder 1"/>
          <p:cNvSpPr>
            <a:spLocks noGrp="1" noRot="1" noChangeAspect="1" noTextEdit="1"/>
          </p:cNvSpPr>
          <p:nvPr>
            <p:ph type="sldImg"/>
          </p:nvPr>
        </p:nvSpPr>
        <p:spPr>
          <a:ln/>
        </p:spPr>
      </p:sp>
      <p:sp>
        <p:nvSpPr>
          <p:cNvPr id="20483" name="Notes Placeholder 2"/>
          <p:cNvSpPr>
            <a:spLocks noGrp="1"/>
          </p:cNvSpPr>
          <p:nvPr>
            <p:ph type="body" idx="1"/>
          </p:nvPr>
        </p:nvSpPr>
        <p:spPr>
          <a:noFill/>
          <a:ln/>
        </p:spPr>
        <p:txBody>
          <a:bodyPr/>
          <a:lstStyle/>
          <a:p>
            <a:pPr eaLnBrk="1" hangingPunct="1"/>
            <a:endParaRPr lang="en-US">
              <a:ea typeface="ＭＳ Ｐゴシック" charset="-128"/>
              <a:cs typeface="ＭＳ Ｐゴシック" charset="-128"/>
            </a:endParaRPr>
          </a:p>
        </p:txBody>
      </p:sp>
      <p:sp>
        <p:nvSpPr>
          <p:cNvPr id="20484" name="Slide Number Placeholder 3"/>
          <p:cNvSpPr>
            <a:spLocks noGrp="1"/>
          </p:cNvSpPr>
          <p:nvPr>
            <p:ph type="sldNum" sz="quarter" idx="5"/>
          </p:nvPr>
        </p:nvSpPr>
        <p:spPr>
          <a:noFill/>
        </p:spPr>
        <p:txBody>
          <a:bodyPr/>
          <a:lstStyle/>
          <a:p>
            <a:fld id="{86B01DB3-42AA-8046-9C0E-E066E570F34E}" type="slidenum">
              <a:rPr lang="en-US"/>
              <a:pPr/>
              <a:t>12</a:t>
            </a:fld>
            <a:endParaRPr lang="en-US"/>
          </a:p>
        </p:txBody>
      </p:sp>
    </p:spTree>
    <p:extLst>
      <p:ext uri="{BB962C8B-B14F-4D97-AF65-F5344CB8AC3E}">
        <p14:creationId xmlns:p14="http://schemas.microsoft.com/office/powerpoint/2010/main" val="7384016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Image Placeholder 1"/>
          <p:cNvSpPr>
            <a:spLocks noGrp="1" noRot="1" noChangeAspect="1" noTextEdit="1"/>
          </p:cNvSpPr>
          <p:nvPr>
            <p:ph type="sldImg"/>
          </p:nvPr>
        </p:nvSpPr>
        <p:spPr>
          <a:ln/>
        </p:spPr>
      </p:sp>
      <p:sp>
        <p:nvSpPr>
          <p:cNvPr id="20483" name="Notes Placeholder 2"/>
          <p:cNvSpPr>
            <a:spLocks noGrp="1"/>
          </p:cNvSpPr>
          <p:nvPr>
            <p:ph type="body" idx="1"/>
          </p:nvPr>
        </p:nvSpPr>
        <p:spPr>
          <a:noFill/>
          <a:ln/>
        </p:spPr>
        <p:txBody>
          <a:bodyPr/>
          <a:lstStyle/>
          <a:p>
            <a:pPr eaLnBrk="1" hangingPunct="1"/>
            <a:endParaRPr lang="en-US">
              <a:ea typeface="ＭＳ Ｐゴシック" charset="-128"/>
              <a:cs typeface="ＭＳ Ｐゴシック" charset="-128"/>
            </a:endParaRPr>
          </a:p>
        </p:txBody>
      </p:sp>
      <p:sp>
        <p:nvSpPr>
          <p:cNvPr id="20484" name="Slide Number Placeholder 3"/>
          <p:cNvSpPr>
            <a:spLocks noGrp="1"/>
          </p:cNvSpPr>
          <p:nvPr>
            <p:ph type="sldNum" sz="quarter" idx="5"/>
          </p:nvPr>
        </p:nvSpPr>
        <p:spPr>
          <a:noFill/>
        </p:spPr>
        <p:txBody>
          <a:bodyPr/>
          <a:lstStyle/>
          <a:p>
            <a:fld id="{86B01DB3-42AA-8046-9C0E-E066E570F34E}" type="slidenum">
              <a:rPr lang="en-US"/>
              <a:pPr/>
              <a:t>13</a:t>
            </a:fld>
            <a:endParaRPr lang="en-US"/>
          </a:p>
        </p:txBody>
      </p:sp>
    </p:spTree>
    <p:extLst>
      <p:ext uri="{BB962C8B-B14F-4D97-AF65-F5344CB8AC3E}">
        <p14:creationId xmlns:p14="http://schemas.microsoft.com/office/powerpoint/2010/main" val="13158739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Image Placeholder 1"/>
          <p:cNvSpPr>
            <a:spLocks noGrp="1" noRot="1" noChangeAspect="1" noTextEdit="1"/>
          </p:cNvSpPr>
          <p:nvPr>
            <p:ph type="sldImg"/>
          </p:nvPr>
        </p:nvSpPr>
        <p:spPr>
          <a:ln/>
        </p:spPr>
      </p:sp>
      <p:sp>
        <p:nvSpPr>
          <p:cNvPr id="20483" name="Notes Placeholder 2"/>
          <p:cNvSpPr>
            <a:spLocks noGrp="1"/>
          </p:cNvSpPr>
          <p:nvPr>
            <p:ph type="body" idx="1"/>
          </p:nvPr>
        </p:nvSpPr>
        <p:spPr>
          <a:noFill/>
          <a:ln/>
        </p:spPr>
        <p:txBody>
          <a:bodyPr/>
          <a:lstStyle/>
          <a:p>
            <a:pPr eaLnBrk="1" hangingPunct="1"/>
            <a:endParaRPr lang="en-US">
              <a:ea typeface="ＭＳ Ｐゴシック" charset="-128"/>
              <a:cs typeface="ＭＳ Ｐゴシック" charset="-128"/>
            </a:endParaRPr>
          </a:p>
        </p:txBody>
      </p:sp>
      <p:sp>
        <p:nvSpPr>
          <p:cNvPr id="20484" name="Slide Number Placeholder 3"/>
          <p:cNvSpPr>
            <a:spLocks noGrp="1"/>
          </p:cNvSpPr>
          <p:nvPr>
            <p:ph type="sldNum" sz="quarter" idx="5"/>
          </p:nvPr>
        </p:nvSpPr>
        <p:spPr>
          <a:noFill/>
        </p:spPr>
        <p:txBody>
          <a:bodyPr/>
          <a:lstStyle/>
          <a:p>
            <a:fld id="{86B01DB3-42AA-8046-9C0E-E066E570F34E}" type="slidenum">
              <a:rPr lang="en-US"/>
              <a:pPr/>
              <a:t>14</a:t>
            </a:fld>
            <a:endParaRPr lang="en-US"/>
          </a:p>
        </p:txBody>
      </p:sp>
    </p:spTree>
    <p:extLst>
      <p:ext uri="{BB962C8B-B14F-4D97-AF65-F5344CB8AC3E}">
        <p14:creationId xmlns:p14="http://schemas.microsoft.com/office/powerpoint/2010/main" val="15368377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Image Placeholder 1"/>
          <p:cNvSpPr>
            <a:spLocks noGrp="1" noRot="1" noChangeAspect="1" noTextEdit="1"/>
          </p:cNvSpPr>
          <p:nvPr>
            <p:ph type="sldImg"/>
          </p:nvPr>
        </p:nvSpPr>
        <p:spPr>
          <a:ln/>
        </p:spPr>
      </p:sp>
      <p:sp>
        <p:nvSpPr>
          <p:cNvPr id="20483" name="Notes Placeholder 2"/>
          <p:cNvSpPr>
            <a:spLocks noGrp="1"/>
          </p:cNvSpPr>
          <p:nvPr>
            <p:ph type="body" idx="1"/>
          </p:nvPr>
        </p:nvSpPr>
        <p:spPr>
          <a:noFill/>
          <a:ln/>
        </p:spPr>
        <p:txBody>
          <a:bodyPr/>
          <a:lstStyle/>
          <a:p>
            <a:pPr eaLnBrk="1" hangingPunct="1"/>
            <a:endParaRPr lang="en-US">
              <a:ea typeface="ＭＳ Ｐゴシック" charset="-128"/>
              <a:cs typeface="ＭＳ Ｐゴシック" charset="-128"/>
            </a:endParaRPr>
          </a:p>
        </p:txBody>
      </p:sp>
      <p:sp>
        <p:nvSpPr>
          <p:cNvPr id="20484" name="Slide Number Placeholder 3"/>
          <p:cNvSpPr>
            <a:spLocks noGrp="1"/>
          </p:cNvSpPr>
          <p:nvPr>
            <p:ph type="sldNum" sz="quarter" idx="5"/>
          </p:nvPr>
        </p:nvSpPr>
        <p:spPr>
          <a:noFill/>
        </p:spPr>
        <p:txBody>
          <a:bodyPr/>
          <a:lstStyle/>
          <a:p>
            <a:fld id="{86B01DB3-42AA-8046-9C0E-E066E570F34E}" type="slidenum">
              <a:rPr lang="en-US"/>
              <a:pPr/>
              <a:t>15</a:t>
            </a:fld>
            <a:endParaRPr lang="en-US"/>
          </a:p>
        </p:txBody>
      </p:sp>
    </p:spTree>
    <p:extLst>
      <p:ext uri="{BB962C8B-B14F-4D97-AF65-F5344CB8AC3E}">
        <p14:creationId xmlns:p14="http://schemas.microsoft.com/office/powerpoint/2010/main" val="6179803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Slide Image Placeholder 1"/>
          <p:cNvSpPr>
            <a:spLocks noGrp="1" noRot="1" noChangeAspect="1" noTextEdit="1"/>
          </p:cNvSpPr>
          <p:nvPr>
            <p:ph type="sldImg"/>
          </p:nvPr>
        </p:nvSpPr>
        <p:spPr>
          <a:ln/>
        </p:spPr>
      </p:sp>
      <p:sp>
        <p:nvSpPr>
          <p:cNvPr id="81923" name="Notes Placeholder 2"/>
          <p:cNvSpPr>
            <a:spLocks noGrp="1"/>
          </p:cNvSpPr>
          <p:nvPr>
            <p:ph type="body" idx="1"/>
          </p:nvPr>
        </p:nvSpPr>
        <p:spPr>
          <a:noFill/>
          <a:ln/>
        </p:spPr>
        <p:txBody>
          <a:bodyPr/>
          <a:lstStyle/>
          <a:p>
            <a:pPr eaLnBrk="1" hangingPunct="1"/>
            <a:endParaRPr lang="en-US">
              <a:ea typeface="ＭＳ Ｐゴシック" charset="-128"/>
              <a:cs typeface="ＭＳ Ｐゴシック" charset="-128"/>
            </a:endParaRPr>
          </a:p>
        </p:txBody>
      </p:sp>
      <p:sp>
        <p:nvSpPr>
          <p:cNvPr id="81924" name="Slide Number Placeholder 3"/>
          <p:cNvSpPr>
            <a:spLocks noGrp="1"/>
          </p:cNvSpPr>
          <p:nvPr>
            <p:ph type="sldNum" sz="quarter" idx="5"/>
          </p:nvPr>
        </p:nvSpPr>
        <p:spPr>
          <a:noFill/>
        </p:spPr>
        <p:txBody>
          <a:bodyPr/>
          <a:lstStyle/>
          <a:p>
            <a:fld id="{582338CA-D828-414E-85E3-C8F75F9E80B1}" type="slidenum">
              <a:rPr lang="en-US"/>
              <a:pPr/>
              <a:t>16</a:t>
            </a:fld>
            <a:endParaRPr lang="en-US"/>
          </a:p>
        </p:txBody>
      </p:sp>
    </p:spTree>
    <p:extLst>
      <p:ext uri="{BB962C8B-B14F-4D97-AF65-F5344CB8AC3E}">
        <p14:creationId xmlns:p14="http://schemas.microsoft.com/office/powerpoint/2010/main" val="2895506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Image Placeholder 1"/>
          <p:cNvSpPr>
            <a:spLocks noGrp="1" noRot="1" noChangeAspect="1" noTextEdit="1"/>
          </p:cNvSpPr>
          <p:nvPr>
            <p:ph type="sldImg"/>
          </p:nvPr>
        </p:nvSpPr>
        <p:spPr>
          <a:ln/>
        </p:spPr>
      </p:sp>
      <p:sp>
        <p:nvSpPr>
          <p:cNvPr id="20483" name="Notes Placeholder 2"/>
          <p:cNvSpPr>
            <a:spLocks noGrp="1"/>
          </p:cNvSpPr>
          <p:nvPr>
            <p:ph type="body" idx="1"/>
          </p:nvPr>
        </p:nvSpPr>
        <p:spPr>
          <a:noFill/>
          <a:ln/>
        </p:spPr>
        <p:txBody>
          <a:bodyPr/>
          <a:lstStyle/>
          <a:p>
            <a:pPr eaLnBrk="1" hangingPunct="1"/>
            <a:endParaRPr lang="en-US">
              <a:ea typeface="ＭＳ Ｐゴシック" charset="-128"/>
              <a:cs typeface="ＭＳ Ｐゴシック" charset="-128"/>
            </a:endParaRPr>
          </a:p>
        </p:txBody>
      </p:sp>
      <p:sp>
        <p:nvSpPr>
          <p:cNvPr id="20484" name="Slide Number Placeholder 3"/>
          <p:cNvSpPr>
            <a:spLocks noGrp="1"/>
          </p:cNvSpPr>
          <p:nvPr>
            <p:ph type="sldNum" sz="quarter" idx="5"/>
          </p:nvPr>
        </p:nvSpPr>
        <p:spPr>
          <a:noFill/>
        </p:spPr>
        <p:txBody>
          <a:bodyPr/>
          <a:lstStyle/>
          <a:p>
            <a:fld id="{86B01DB3-42AA-8046-9C0E-E066E570F34E}" type="slidenum">
              <a:rPr lang="en-US"/>
              <a:pPr/>
              <a:t>17</a:t>
            </a:fld>
            <a:endParaRPr lang="en-US"/>
          </a:p>
        </p:txBody>
      </p:sp>
    </p:spTree>
    <p:extLst>
      <p:ext uri="{BB962C8B-B14F-4D97-AF65-F5344CB8AC3E}">
        <p14:creationId xmlns:p14="http://schemas.microsoft.com/office/powerpoint/2010/main" val="19617074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Image Placeholder 1"/>
          <p:cNvSpPr>
            <a:spLocks noGrp="1" noRot="1" noChangeAspect="1" noTextEdit="1"/>
          </p:cNvSpPr>
          <p:nvPr>
            <p:ph type="sldImg"/>
          </p:nvPr>
        </p:nvSpPr>
        <p:spPr>
          <a:ln/>
        </p:spPr>
      </p:sp>
      <p:sp>
        <p:nvSpPr>
          <p:cNvPr id="20483" name="Notes Placeholder 2"/>
          <p:cNvSpPr>
            <a:spLocks noGrp="1"/>
          </p:cNvSpPr>
          <p:nvPr>
            <p:ph type="body" idx="1"/>
          </p:nvPr>
        </p:nvSpPr>
        <p:spPr>
          <a:noFill/>
          <a:ln/>
        </p:spPr>
        <p:txBody>
          <a:bodyPr/>
          <a:lstStyle/>
          <a:p>
            <a:pPr eaLnBrk="1" hangingPunct="1"/>
            <a:endParaRPr lang="en-US">
              <a:ea typeface="ＭＳ Ｐゴシック" charset="-128"/>
              <a:cs typeface="ＭＳ Ｐゴシック" charset="-128"/>
            </a:endParaRPr>
          </a:p>
        </p:txBody>
      </p:sp>
      <p:sp>
        <p:nvSpPr>
          <p:cNvPr id="20484" name="Slide Number Placeholder 3"/>
          <p:cNvSpPr>
            <a:spLocks noGrp="1"/>
          </p:cNvSpPr>
          <p:nvPr>
            <p:ph type="sldNum" sz="quarter" idx="5"/>
          </p:nvPr>
        </p:nvSpPr>
        <p:spPr>
          <a:noFill/>
        </p:spPr>
        <p:txBody>
          <a:bodyPr/>
          <a:lstStyle/>
          <a:p>
            <a:fld id="{86B01DB3-42AA-8046-9C0E-E066E570F34E}" type="slidenum">
              <a:rPr lang="en-US"/>
              <a:pPr/>
              <a:t>18</a:t>
            </a:fld>
            <a:endParaRPr lang="en-US"/>
          </a:p>
        </p:txBody>
      </p:sp>
    </p:spTree>
    <p:extLst>
      <p:ext uri="{BB962C8B-B14F-4D97-AF65-F5344CB8AC3E}">
        <p14:creationId xmlns:p14="http://schemas.microsoft.com/office/powerpoint/2010/main" val="5265682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Image Placeholder 1"/>
          <p:cNvSpPr>
            <a:spLocks noGrp="1" noRot="1" noChangeAspect="1" noTextEdit="1"/>
          </p:cNvSpPr>
          <p:nvPr>
            <p:ph type="sldImg"/>
          </p:nvPr>
        </p:nvSpPr>
        <p:spPr>
          <a:ln/>
        </p:spPr>
      </p:sp>
      <p:sp>
        <p:nvSpPr>
          <p:cNvPr id="20483" name="Notes Placeholder 2"/>
          <p:cNvSpPr>
            <a:spLocks noGrp="1"/>
          </p:cNvSpPr>
          <p:nvPr>
            <p:ph type="body" idx="1"/>
          </p:nvPr>
        </p:nvSpPr>
        <p:spPr>
          <a:noFill/>
          <a:ln/>
        </p:spPr>
        <p:txBody>
          <a:bodyPr/>
          <a:lstStyle/>
          <a:p>
            <a:pPr eaLnBrk="1" hangingPunct="1"/>
            <a:endParaRPr lang="en-US">
              <a:ea typeface="ＭＳ Ｐゴシック" charset="-128"/>
              <a:cs typeface="ＭＳ Ｐゴシック" charset="-128"/>
            </a:endParaRPr>
          </a:p>
        </p:txBody>
      </p:sp>
      <p:sp>
        <p:nvSpPr>
          <p:cNvPr id="20484" name="Slide Number Placeholder 3"/>
          <p:cNvSpPr>
            <a:spLocks noGrp="1"/>
          </p:cNvSpPr>
          <p:nvPr>
            <p:ph type="sldNum" sz="quarter" idx="5"/>
          </p:nvPr>
        </p:nvSpPr>
        <p:spPr>
          <a:noFill/>
        </p:spPr>
        <p:txBody>
          <a:bodyPr/>
          <a:lstStyle/>
          <a:p>
            <a:fld id="{86B01DB3-42AA-8046-9C0E-E066E570F34E}" type="slidenum">
              <a:rPr lang="en-US"/>
              <a:pPr/>
              <a:t>19</a:t>
            </a:fld>
            <a:endParaRPr lang="en-US"/>
          </a:p>
        </p:txBody>
      </p:sp>
    </p:spTree>
    <p:extLst>
      <p:ext uri="{BB962C8B-B14F-4D97-AF65-F5344CB8AC3E}">
        <p14:creationId xmlns:p14="http://schemas.microsoft.com/office/powerpoint/2010/main" val="10645844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Image Placeholder 1"/>
          <p:cNvSpPr>
            <a:spLocks noGrp="1" noRot="1" noChangeAspect="1" noTextEdit="1"/>
          </p:cNvSpPr>
          <p:nvPr>
            <p:ph type="sldImg"/>
          </p:nvPr>
        </p:nvSpPr>
        <p:spPr>
          <a:ln/>
        </p:spPr>
      </p:sp>
      <p:sp>
        <p:nvSpPr>
          <p:cNvPr id="20483" name="Notes Placeholder 2"/>
          <p:cNvSpPr>
            <a:spLocks noGrp="1"/>
          </p:cNvSpPr>
          <p:nvPr>
            <p:ph type="body" idx="1"/>
          </p:nvPr>
        </p:nvSpPr>
        <p:spPr>
          <a:noFill/>
          <a:ln/>
        </p:spPr>
        <p:txBody>
          <a:bodyPr/>
          <a:lstStyle/>
          <a:p>
            <a:pPr eaLnBrk="1" hangingPunct="1"/>
            <a:endParaRPr lang="en-US">
              <a:ea typeface="ＭＳ Ｐゴシック" charset="-128"/>
              <a:cs typeface="ＭＳ Ｐゴシック" charset="-128"/>
            </a:endParaRPr>
          </a:p>
        </p:txBody>
      </p:sp>
      <p:sp>
        <p:nvSpPr>
          <p:cNvPr id="20484" name="Slide Number Placeholder 3"/>
          <p:cNvSpPr>
            <a:spLocks noGrp="1"/>
          </p:cNvSpPr>
          <p:nvPr>
            <p:ph type="sldNum" sz="quarter" idx="5"/>
          </p:nvPr>
        </p:nvSpPr>
        <p:spPr>
          <a:noFill/>
        </p:spPr>
        <p:txBody>
          <a:bodyPr/>
          <a:lstStyle/>
          <a:p>
            <a:fld id="{86B01DB3-42AA-8046-9C0E-E066E570F34E}" type="slidenum">
              <a:rPr lang="en-US"/>
              <a:pPr/>
              <a:t>2</a:t>
            </a:fld>
            <a:endParaRPr lang="en-US"/>
          </a:p>
        </p:txBody>
      </p:sp>
    </p:spTree>
    <p:extLst>
      <p:ext uri="{BB962C8B-B14F-4D97-AF65-F5344CB8AC3E}">
        <p14:creationId xmlns:p14="http://schemas.microsoft.com/office/powerpoint/2010/main" val="67883144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Image Placeholder 1"/>
          <p:cNvSpPr>
            <a:spLocks noGrp="1" noRot="1" noChangeAspect="1" noTextEdit="1"/>
          </p:cNvSpPr>
          <p:nvPr>
            <p:ph type="sldImg"/>
          </p:nvPr>
        </p:nvSpPr>
        <p:spPr>
          <a:ln/>
        </p:spPr>
      </p:sp>
      <p:sp>
        <p:nvSpPr>
          <p:cNvPr id="20483" name="Notes Placeholder 2"/>
          <p:cNvSpPr>
            <a:spLocks noGrp="1"/>
          </p:cNvSpPr>
          <p:nvPr>
            <p:ph type="body" idx="1"/>
          </p:nvPr>
        </p:nvSpPr>
        <p:spPr>
          <a:noFill/>
          <a:ln/>
        </p:spPr>
        <p:txBody>
          <a:bodyPr/>
          <a:lstStyle/>
          <a:p>
            <a:pPr eaLnBrk="1" hangingPunct="1"/>
            <a:endParaRPr lang="en-US">
              <a:ea typeface="ＭＳ Ｐゴシック" charset="-128"/>
              <a:cs typeface="ＭＳ Ｐゴシック" charset="-128"/>
            </a:endParaRPr>
          </a:p>
        </p:txBody>
      </p:sp>
      <p:sp>
        <p:nvSpPr>
          <p:cNvPr id="20484" name="Slide Number Placeholder 3"/>
          <p:cNvSpPr>
            <a:spLocks noGrp="1"/>
          </p:cNvSpPr>
          <p:nvPr>
            <p:ph type="sldNum" sz="quarter" idx="5"/>
          </p:nvPr>
        </p:nvSpPr>
        <p:spPr>
          <a:noFill/>
        </p:spPr>
        <p:txBody>
          <a:bodyPr/>
          <a:lstStyle/>
          <a:p>
            <a:fld id="{86B01DB3-42AA-8046-9C0E-E066E570F34E}" type="slidenum">
              <a:rPr lang="en-US"/>
              <a:pPr/>
              <a:t>20</a:t>
            </a:fld>
            <a:endParaRPr lang="en-US"/>
          </a:p>
        </p:txBody>
      </p:sp>
    </p:spTree>
    <p:extLst>
      <p:ext uri="{BB962C8B-B14F-4D97-AF65-F5344CB8AC3E}">
        <p14:creationId xmlns:p14="http://schemas.microsoft.com/office/powerpoint/2010/main" val="79158161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Image Placeholder 1"/>
          <p:cNvSpPr>
            <a:spLocks noGrp="1" noRot="1" noChangeAspect="1" noTextEdit="1"/>
          </p:cNvSpPr>
          <p:nvPr>
            <p:ph type="sldImg"/>
          </p:nvPr>
        </p:nvSpPr>
        <p:spPr>
          <a:ln/>
        </p:spPr>
      </p:sp>
      <p:sp>
        <p:nvSpPr>
          <p:cNvPr id="20483" name="Notes Placeholder 2"/>
          <p:cNvSpPr>
            <a:spLocks noGrp="1"/>
          </p:cNvSpPr>
          <p:nvPr>
            <p:ph type="body" idx="1"/>
          </p:nvPr>
        </p:nvSpPr>
        <p:spPr>
          <a:noFill/>
          <a:ln/>
        </p:spPr>
        <p:txBody>
          <a:bodyPr/>
          <a:lstStyle/>
          <a:p>
            <a:pPr eaLnBrk="1" hangingPunct="1"/>
            <a:endParaRPr lang="en-US">
              <a:ea typeface="ＭＳ Ｐゴシック" charset="-128"/>
              <a:cs typeface="ＭＳ Ｐゴシック" charset="-128"/>
            </a:endParaRPr>
          </a:p>
        </p:txBody>
      </p:sp>
      <p:sp>
        <p:nvSpPr>
          <p:cNvPr id="20484" name="Slide Number Placeholder 3"/>
          <p:cNvSpPr>
            <a:spLocks noGrp="1"/>
          </p:cNvSpPr>
          <p:nvPr>
            <p:ph type="sldNum" sz="quarter" idx="5"/>
          </p:nvPr>
        </p:nvSpPr>
        <p:spPr>
          <a:noFill/>
        </p:spPr>
        <p:txBody>
          <a:bodyPr/>
          <a:lstStyle/>
          <a:p>
            <a:fld id="{86B01DB3-42AA-8046-9C0E-E066E570F34E}" type="slidenum">
              <a:rPr lang="en-US"/>
              <a:pPr/>
              <a:t>21</a:t>
            </a:fld>
            <a:endParaRPr lang="en-US"/>
          </a:p>
        </p:txBody>
      </p:sp>
    </p:spTree>
    <p:extLst>
      <p:ext uri="{BB962C8B-B14F-4D97-AF65-F5344CB8AC3E}">
        <p14:creationId xmlns:p14="http://schemas.microsoft.com/office/powerpoint/2010/main" val="7809886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Image Placeholder 1"/>
          <p:cNvSpPr>
            <a:spLocks noGrp="1" noRot="1" noChangeAspect="1" noTextEdit="1"/>
          </p:cNvSpPr>
          <p:nvPr>
            <p:ph type="sldImg"/>
          </p:nvPr>
        </p:nvSpPr>
        <p:spPr>
          <a:ln/>
        </p:spPr>
      </p:sp>
      <p:sp>
        <p:nvSpPr>
          <p:cNvPr id="20483" name="Notes Placeholder 2"/>
          <p:cNvSpPr>
            <a:spLocks noGrp="1"/>
          </p:cNvSpPr>
          <p:nvPr>
            <p:ph type="body" idx="1"/>
          </p:nvPr>
        </p:nvSpPr>
        <p:spPr>
          <a:noFill/>
          <a:ln/>
        </p:spPr>
        <p:txBody>
          <a:bodyPr/>
          <a:lstStyle/>
          <a:p>
            <a:pPr eaLnBrk="1" hangingPunct="1"/>
            <a:endParaRPr lang="en-US">
              <a:ea typeface="ＭＳ Ｐゴシック" charset="-128"/>
              <a:cs typeface="ＭＳ Ｐゴシック" charset="-128"/>
            </a:endParaRPr>
          </a:p>
        </p:txBody>
      </p:sp>
      <p:sp>
        <p:nvSpPr>
          <p:cNvPr id="20484" name="Slide Number Placeholder 3"/>
          <p:cNvSpPr>
            <a:spLocks noGrp="1"/>
          </p:cNvSpPr>
          <p:nvPr>
            <p:ph type="sldNum" sz="quarter" idx="5"/>
          </p:nvPr>
        </p:nvSpPr>
        <p:spPr>
          <a:noFill/>
        </p:spPr>
        <p:txBody>
          <a:bodyPr/>
          <a:lstStyle/>
          <a:p>
            <a:fld id="{86B01DB3-42AA-8046-9C0E-E066E570F34E}" type="slidenum">
              <a:rPr lang="en-US"/>
              <a:pPr/>
              <a:t>22</a:t>
            </a:fld>
            <a:endParaRPr lang="en-US"/>
          </a:p>
        </p:txBody>
      </p:sp>
    </p:spTree>
    <p:extLst>
      <p:ext uri="{BB962C8B-B14F-4D97-AF65-F5344CB8AC3E}">
        <p14:creationId xmlns:p14="http://schemas.microsoft.com/office/powerpoint/2010/main" val="208733255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Image Placeholder 1"/>
          <p:cNvSpPr>
            <a:spLocks noGrp="1" noRot="1" noChangeAspect="1" noTextEdit="1"/>
          </p:cNvSpPr>
          <p:nvPr>
            <p:ph type="sldImg"/>
          </p:nvPr>
        </p:nvSpPr>
        <p:spPr>
          <a:ln/>
        </p:spPr>
      </p:sp>
      <p:sp>
        <p:nvSpPr>
          <p:cNvPr id="20483" name="Notes Placeholder 2"/>
          <p:cNvSpPr>
            <a:spLocks noGrp="1"/>
          </p:cNvSpPr>
          <p:nvPr>
            <p:ph type="body" idx="1"/>
          </p:nvPr>
        </p:nvSpPr>
        <p:spPr>
          <a:noFill/>
          <a:ln/>
        </p:spPr>
        <p:txBody>
          <a:bodyPr/>
          <a:lstStyle/>
          <a:p>
            <a:pPr eaLnBrk="1" hangingPunct="1"/>
            <a:endParaRPr lang="en-US">
              <a:ea typeface="ＭＳ Ｐゴシック" charset="-128"/>
              <a:cs typeface="ＭＳ Ｐゴシック" charset="-128"/>
            </a:endParaRPr>
          </a:p>
        </p:txBody>
      </p:sp>
      <p:sp>
        <p:nvSpPr>
          <p:cNvPr id="20484" name="Slide Number Placeholder 3"/>
          <p:cNvSpPr>
            <a:spLocks noGrp="1"/>
          </p:cNvSpPr>
          <p:nvPr>
            <p:ph type="sldNum" sz="quarter" idx="5"/>
          </p:nvPr>
        </p:nvSpPr>
        <p:spPr>
          <a:noFill/>
        </p:spPr>
        <p:txBody>
          <a:bodyPr/>
          <a:lstStyle/>
          <a:p>
            <a:fld id="{86B01DB3-42AA-8046-9C0E-E066E570F34E}" type="slidenum">
              <a:rPr lang="en-US"/>
              <a:pPr/>
              <a:t>23</a:t>
            </a:fld>
            <a:endParaRPr lang="en-US"/>
          </a:p>
        </p:txBody>
      </p:sp>
    </p:spTree>
    <p:extLst>
      <p:ext uri="{BB962C8B-B14F-4D97-AF65-F5344CB8AC3E}">
        <p14:creationId xmlns:p14="http://schemas.microsoft.com/office/powerpoint/2010/main" val="18586179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Image Placeholder 1"/>
          <p:cNvSpPr>
            <a:spLocks noGrp="1" noRot="1" noChangeAspect="1" noTextEdit="1"/>
          </p:cNvSpPr>
          <p:nvPr>
            <p:ph type="sldImg"/>
          </p:nvPr>
        </p:nvSpPr>
        <p:spPr>
          <a:ln/>
        </p:spPr>
      </p:sp>
      <p:sp>
        <p:nvSpPr>
          <p:cNvPr id="20483" name="Notes Placeholder 2"/>
          <p:cNvSpPr>
            <a:spLocks noGrp="1"/>
          </p:cNvSpPr>
          <p:nvPr>
            <p:ph type="body" idx="1"/>
          </p:nvPr>
        </p:nvSpPr>
        <p:spPr>
          <a:noFill/>
          <a:ln/>
        </p:spPr>
        <p:txBody>
          <a:bodyPr/>
          <a:lstStyle/>
          <a:p>
            <a:pPr eaLnBrk="1" hangingPunct="1"/>
            <a:endParaRPr lang="en-US">
              <a:ea typeface="ＭＳ Ｐゴシック" charset="-128"/>
              <a:cs typeface="ＭＳ Ｐゴシック" charset="-128"/>
            </a:endParaRPr>
          </a:p>
        </p:txBody>
      </p:sp>
      <p:sp>
        <p:nvSpPr>
          <p:cNvPr id="20484" name="Slide Number Placeholder 3"/>
          <p:cNvSpPr>
            <a:spLocks noGrp="1"/>
          </p:cNvSpPr>
          <p:nvPr>
            <p:ph type="sldNum" sz="quarter" idx="5"/>
          </p:nvPr>
        </p:nvSpPr>
        <p:spPr>
          <a:noFill/>
        </p:spPr>
        <p:txBody>
          <a:bodyPr/>
          <a:lstStyle/>
          <a:p>
            <a:fld id="{86B01DB3-42AA-8046-9C0E-E066E570F34E}" type="slidenum">
              <a:rPr lang="en-US"/>
              <a:pPr/>
              <a:t>24</a:t>
            </a:fld>
            <a:endParaRPr lang="en-US"/>
          </a:p>
        </p:txBody>
      </p:sp>
    </p:spTree>
    <p:extLst>
      <p:ext uri="{BB962C8B-B14F-4D97-AF65-F5344CB8AC3E}">
        <p14:creationId xmlns:p14="http://schemas.microsoft.com/office/powerpoint/2010/main" val="2773934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Image Placeholder 1"/>
          <p:cNvSpPr>
            <a:spLocks noGrp="1" noRot="1" noChangeAspect="1" noTextEdit="1"/>
          </p:cNvSpPr>
          <p:nvPr>
            <p:ph type="sldImg"/>
          </p:nvPr>
        </p:nvSpPr>
        <p:spPr>
          <a:ln/>
        </p:spPr>
      </p:sp>
      <p:sp>
        <p:nvSpPr>
          <p:cNvPr id="20483" name="Notes Placeholder 2"/>
          <p:cNvSpPr>
            <a:spLocks noGrp="1"/>
          </p:cNvSpPr>
          <p:nvPr>
            <p:ph type="body" idx="1"/>
          </p:nvPr>
        </p:nvSpPr>
        <p:spPr>
          <a:noFill/>
          <a:ln/>
        </p:spPr>
        <p:txBody>
          <a:bodyPr/>
          <a:lstStyle/>
          <a:p>
            <a:pPr eaLnBrk="1" hangingPunct="1"/>
            <a:endParaRPr lang="en-US">
              <a:ea typeface="ＭＳ Ｐゴシック" charset="-128"/>
              <a:cs typeface="ＭＳ Ｐゴシック" charset="-128"/>
            </a:endParaRPr>
          </a:p>
        </p:txBody>
      </p:sp>
      <p:sp>
        <p:nvSpPr>
          <p:cNvPr id="20484" name="Slide Number Placeholder 3"/>
          <p:cNvSpPr>
            <a:spLocks noGrp="1"/>
          </p:cNvSpPr>
          <p:nvPr>
            <p:ph type="sldNum" sz="quarter" idx="5"/>
          </p:nvPr>
        </p:nvSpPr>
        <p:spPr>
          <a:noFill/>
        </p:spPr>
        <p:txBody>
          <a:bodyPr/>
          <a:lstStyle/>
          <a:p>
            <a:fld id="{86B01DB3-42AA-8046-9C0E-E066E570F34E}" type="slidenum">
              <a:rPr lang="en-US"/>
              <a:pPr/>
              <a:t>25</a:t>
            </a:fld>
            <a:endParaRPr lang="en-US"/>
          </a:p>
        </p:txBody>
      </p:sp>
    </p:spTree>
    <p:extLst>
      <p:ext uri="{BB962C8B-B14F-4D97-AF65-F5344CB8AC3E}">
        <p14:creationId xmlns:p14="http://schemas.microsoft.com/office/powerpoint/2010/main" val="194760905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Image Placeholder 1"/>
          <p:cNvSpPr>
            <a:spLocks noGrp="1" noRot="1" noChangeAspect="1" noTextEdit="1"/>
          </p:cNvSpPr>
          <p:nvPr>
            <p:ph type="sldImg"/>
          </p:nvPr>
        </p:nvSpPr>
        <p:spPr>
          <a:ln/>
        </p:spPr>
      </p:sp>
      <p:sp>
        <p:nvSpPr>
          <p:cNvPr id="20483" name="Notes Placeholder 2"/>
          <p:cNvSpPr>
            <a:spLocks noGrp="1"/>
          </p:cNvSpPr>
          <p:nvPr>
            <p:ph type="body" idx="1"/>
          </p:nvPr>
        </p:nvSpPr>
        <p:spPr>
          <a:noFill/>
          <a:ln/>
        </p:spPr>
        <p:txBody>
          <a:bodyPr/>
          <a:lstStyle/>
          <a:p>
            <a:pPr eaLnBrk="1" hangingPunct="1"/>
            <a:endParaRPr lang="en-US">
              <a:ea typeface="ＭＳ Ｐゴシック" charset="-128"/>
              <a:cs typeface="ＭＳ Ｐゴシック" charset="-128"/>
            </a:endParaRPr>
          </a:p>
        </p:txBody>
      </p:sp>
      <p:sp>
        <p:nvSpPr>
          <p:cNvPr id="20484" name="Slide Number Placeholder 3"/>
          <p:cNvSpPr>
            <a:spLocks noGrp="1"/>
          </p:cNvSpPr>
          <p:nvPr>
            <p:ph type="sldNum" sz="quarter" idx="5"/>
          </p:nvPr>
        </p:nvSpPr>
        <p:spPr>
          <a:noFill/>
        </p:spPr>
        <p:txBody>
          <a:bodyPr/>
          <a:lstStyle/>
          <a:p>
            <a:fld id="{86B01DB3-42AA-8046-9C0E-E066E570F34E}" type="slidenum">
              <a:rPr lang="en-US"/>
              <a:pPr/>
              <a:t>26</a:t>
            </a:fld>
            <a:endParaRPr lang="en-US"/>
          </a:p>
        </p:txBody>
      </p:sp>
    </p:spTree>
    <p:extLst>
      <p:ext uri="{BB962C8B-B14F-4D97-AF65-F5344CB8AC3E}">
        <p14:creationId xmlns:p14="http://schemas.microsoft.com/office/powerpoint/2010/main" val="19024927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Image Placeholder 1"/>
          <p:cNvSpPr>
            <a:spLocks noGrp="1" noRot="1" noChangeAspect="1" noTextEdit="1"/>
          </p:cNvSpPr>
          <p:nvPr>
            <p:ph type="sldImg"/>
          </p:nvPr>
        </p:nvSpPr>
        <p:spPr>
          <a:ln/>
        </p:spPr>
      </p:sp>
      <p:sp>
        <p:nvSpPr>
          <p:cNvPr id="20483" name="Notes Placeholder 2"/>
          <p:cNvSpPr>
            <a:spLocks noGrp="1"/>
          </p:cNvSpPr>
          <p:nvPr>
            <p:ph type="body" idx="1"/>
          </p:nvPr>
        </p:nvSpPr>
        <p:spPr>
          <a:noFill/>
          <a:ln/>
        </p:spPr>
        <p:txBody>
          <a:bodyPr/>
          <a:lstStyle/>
          <a:p>
            <a:pPr eaLnBrk="1" hangingPunct="1"/>
            <a:endParaRPr lang="en-US">
              <a:ea typeface="ＭＳ Ｐゴシック" charset="-128"/>
              <a:cs typeface="ＭＳ Ｐゴシック" charset="-128"/>
            </a:endParaRPr>
          </a:p>
        </p:txBody>
      </p:sp>
      <p:sp>
        <p:nvSpPr>
          <p:cNvPr id="20484" name="Slide Number Placeholder 3"/>
          <p:cNvSpPr>
            <a:spLocks noGrp="1"/>
          </p:cNvSpPr>
          <p:nvPr>
            <p:ph type="sldNum" sz="quarter" idx="5"/>
          </p:nvPr>
        </p:nvSpPr>
        <p:spPr>
          <a:noFill/>
        </p:spPr>
        <p:txBody>
          <a:bodyPr/>
          <a:lstStyle/>
          <a:p>
            <a:fld id="{86B01DB3-42AA-8046-9C0E-E066E570F34E}" type="slidenum">
              <a:rPr lang="en-US"/>
              <a:pPr/>
              <a:t>27</a:t>
            </a:fld>
            <a:endParaRPr lang="en-US"/>
          </a:p>
        </p:txBody>
      </p:sp>
    </p:spTree>
    <p:extLst>
      <p:ext uri="{BB962C8B-B14F-4D97-AF65-F5344CB8AC3E}">
        <p14:creationId xmlns:p14="http://schemas.microsoft.com/office/powerpoint/2010/main" val="18001496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Image Placeholder 1"/>
          <p:cNvSpPr>
            <a:spLocks noGrp="1" noRot="1" noChangeAspect="1" noTextEdit="1"/>
          </p:cNvSpPr>
          <p:nvPr>
            <p:ph type="sldImg"/>
          </p:nvPr>
        </p:nvSpPr>
        <p:spPr>
          <a:ln/>
        </p:spPr>
      </p:sp>
      <p:sp>
        <p:nvSpPr>
          <p:cNvPr id="20483" name="Notes Placeholder 2"/>
          <p:cNvSpPr>
            <a:spLocks noGrp="1"/>
          </p:cNvSpPr>
          <p:nvPr>
            <p:ph type="body" idx="1"/>
          </p:nvPr>
        </p:nvSpPr>
        <p:spPr>
          <a:noFill/>
          <a:ln/>
        </p:spPr>
        <p:txBody>
          <a:bodyPr/>
          <a:lstStyle/>
          <a:p>
            <a:pPr eaLnBrk="1" hangingPunct="1"/>
            <a:endParaRPr lang="en-US">
              <a:ea typeface="ＭＳ Ｐゴシック" charset="-128"/>
              <a:cs typeface="ＭＳ Ｐゴシック" charset="-128"/>
            </a:endParaRPr>
          </a:p>
        </p:txBody>
      </p:sp>
      <p:sp>
        <p:nvSpPr>
          <p:cNvPr id="20484" name="Slide Number Placeholder 3"/>
          <p:cNvSpPr>
            <a:spLocks noGrp="1"/>
          </p:cNvSpPr>
          <p:nvPr>
            <p:ph type="sldNum" sz="quarter" idx="5"/>
          </p:nvPr>
        </p:nvSpPr>
        <p:spPr>
          <a:noFill/>
        </p:spPr>
        <p:txBody>
          <a:bodyPr/>
          <a:lstStyle/>
          <a:p>
            <a:fld id="{86B01DB3-42AA-8046-9C0E-E066E570F34E}" type="slidenum">
              <a:rPr lang="en-US"/>
              <a:pPr/>
              <a:t>3</a:t>
            </a:fld>
            <a:endParaRPr lang="en-US"/>
          </a:p>
        </p:txBody>
      </p:sp>
    </p:spTree>
    <p:extLst>
      <p:ext uri="{BB962C8B-B14F-4D97-AF65-F5344CB8AC3E}">
        <p14:creationId xmlns:p14="http://schemas.microsoft.com/office/powerpoint/2010/main" val="16869800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Image Placeholder 1"/>
          <p:cNvSpPr>
            <a:spLocks noGrp="1" noRot="1" noChangeAspect="1" noTextEdit="1"/>
          </p:cNvSpPr>
          <p:nvPr>
            <p:ph type="sldImg"/>
          </p:nvPr>
        </p:nvSpPr>
        <p:spPr>
          <a:ln/>
        </p:spPr>
      </p:sp>
      <p:sp>
        <p:nvSpPr>
          <p:cNvPr id="20483" name="Notes Placeholder 2"/>
          <p:cNvSpPr>
            <a:spLocks noGrp="1"/>
          </p:cNvSpPr>
          <p:nvPr>
            <p:ph type="body" idx="1"/>
          </p:nvPr>
        </p:nvSpPr>
        <p:spPr>
          <a:noFill/>
          <a:ln/>
        </p:spPr>
        <p:txBody>
          <a:bodyPr/>
          <a:lstStyle/>
          <a:p>
            <a:r>
              <a:rPr lang="en-US" dirty="0" smtClean="0">
                <a:effectLst/>
                <a:latin typeface="Arial" charset="0"/>
              </a:rPr>
              <a:t>Failure Rates in Introductory Programming </a:t>
            </a:r>
          </a:p>
          <a:p>
            <a:r>
              <a:rPr lang="en-US" dirty="0" smtClean="0">
                <a:effectLst/>
                <a:latin typeface="Arial" charset="0"/>
              </a:rPr>
              <a:t>Jens </a:t>
            </a:r>
            <a:r>
              <a:rPr lang="en-US" dirty="0" err="1" smtClean="0">
                <a:effectLst/>
                <a:latin typeface="Arial" charset="0"/>
              </a:rPr>
              <a:t>Bennedsen</a:t>
            </a:r>
            <a:r>
              <a:rPr lang="en-US" dirty="0" smtClean="0">
                <a:effectLst/>
                <a:latin typeface="Arial" charset="0"/>
              </a:rPr>
              <a:t> </a:t>
            </a:r>
          </a:p>
          <a:p>
            <a:r>
              <a:rPr lang="en-US" dirty="0" smtClean="0">
                <a:effectLst/>
                <a:latin typeface="Arial" charset="0"/>
              </a:rPr>
              <a:t>IT University West </a:t>
            </a:r>
          </a:p>
          <a:p>
            <a:r>
              <a:rPr lang="en-US" dirty="0" err="1" smtClean="0">
                <a:effectLst/>
                <a:latin typeface="Arial" charset="0"/>
              </a:rPr>
              <a:t>Fuglesangs</a:t>
            </a:r>
            <a:r>
              <a:rPr lang="en-US" dirty="0" smtClean="0">
                <a:effectLst/>
                <a:latin typeface="Arial" charset="0"/>
              </a:rPr>
              <a:t> </a:t>
            </a:r>
            <a:r>
              <a:rPr lang="en-US" dirty="0" err="1" smtClean="0">
                <a:effectLst/>
                <a:latin typeface="Arial" charset="0"/>
              </a:rPr>
              <a:t>Allé</a:t>
            </a:r>
            <a:r>
              <a:rPr lang="en-US" dirty="0" smtClean="0">
                <a:effectLst/>
                <a:latin typeface="Arial" charset="0"/>
              </a:rPr>
              <a:t> 20 </a:t>
            </a:r>
          </a:p>
          <a:p>
            <a:r>
              <a:rPr lang="en-US" dirty="0" smtClean="0">
                <a:effectLst/>
                <a:latin typeface="Arial" charset="0"/>
              </a:rPr>
              <a:t>DK-8210 Aarhus V </a:t>
            </a:r>
          </a:p>
          <a:p>
            <a:r>
              <a:rPr lang="en-US" dirty="0" smtClean="0">
                <a:effectLst/>
                <a:latin typeface="Arial" charset="0"/>
              </a:rPr>
              <a:t>Denmark </a:t>
            </a:r>
          </a:p>
          <a:p>
            <a:r>
              <a:rPr lang="en-US" dirty="0" err="1" smtClean="0">
                <a:effectLst/>
                <a:latin typeface="Arial" charset="0"/>
              </a:rPr>
              <a:t>jbb@it-vest.dk</a:t>
            </a:r>
            <a:endParaRPr lang="en-US" dirty="0" smtClean="0">
              <a:effectLst/>
              <a:latin typeface="Arial" charset="0"/>
            </a:endParaRPr>
          </a:p>
          <a:p>
            <a:r>
              <a:rPr lang="en-US" dirty="0" smtClean="0">
                <a:effectLst/>
                <a:latin typeface="Arial" charset="0"/>
              </a:rPr>
              <a:t>Michael E. Caspersen </a:t>
            </a:r>
          </a:p>
          <a:p>
            <a:pPr eaLnBrk="1" hangingPunct="1"/>
            <a:endParaRPr lang="en-US" dirty="0">
              <a:ea typeface="ＭＳ Ｐゴシック" charset="-128"/>
              <a:cs typeface="ＭＳ Ｐゴシック" charset="-128"/>
            </a:endParaRPr>
          </a:p>
        </p:txBody>
      </p:sp>
      <p:sp>
        <p:nvSpPr>
          <p:cNvPr id="20484" name="Slide Number Placeholder 3"/>
          <p:cNvSpPr>
            <a:spLocks noGrp="1"/>
          </p:cNvSpPr>
          <p:nvPr>
            <p:ph type="sldNum" sz="quarter" idx="5"/>
          </p:nvPr>
        </p:nvSpPr>
        <p:spPr>
          <a:noFill/>
        </p:spPr>
        <p:txBody>
          <a:bodyPr/>
          <a:lstStyle/>
          <a:p>
            <a:fld id="{86B01DB3-42AA-8046-9C0E-E066E570F34E}" type="slidenum">
              <a:rPr lang="en-US"/>
              <a:pPr/>
              <a:t>4</a:t>
            </a:fld>
            <a:endParaRPr lang="en-US"/>
          </a:p>
        </p:txBody>
      </p:sp>
    </p:spTree>
    <p:extLst>
      <p:ext uri="{BB962C8B-B14F-4D97-AF65-F5344CB8AC3E}">
        <p14:creationId xmlns:p14="http://schemas.microsoft.com/office/powerpoint/2010/main" val="1725569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Image Placeholder 1"/>
          <p:cNvSpPr>
            <a:spLocks noGrp="1" noRot="1" noChangeAspect="1" noTextEdit="1"/>
          </p:cNvSpPr>
          <p:nvPr>
            <p:ph type="sldImg"/>
          </p:nvPr>
        </p:nvSpPr>
        <p:spPr>
          <a:ln/>
        </p:spPr>
      </p:sp>
      <p:sp>
        <p:nvSpPr>
          <p:cNvPr id="20483" name="Notes Placeholder 2"/>
          <p:cNvSpPr>
            <a:spLocks noGrp="1"/>
          </p:cNvSpPr>
          <p:nvPr>
            <p:ph type="body" idx="1"/>
          </p:nvPr>
        </p:nvSpPr>
        <p:spPr>
          <a:noFill/>
          <a:ln/>
        </p:spPr>
        <p:txBody>
          <a:bodyPr/>
          <a:lstStyle/>
          <a:p>
            <a:pPr eaLnBrk="1" hangingPunct="1"/>
            <a:endParaRPr lang="en-US">
              <a:ea typeface="ＭＳ Ｐゴシック" charset="-128"/>
              <a:cs typeface="ＭＳ Ｐゴシック" charset="-128"/>
            </a:endParaRPr>
          </a:p>
        </p:txBody>
      </p:sp>
      <p:sp>
        <p:nvSpPr>
          <p:cNvPr id="20484" name="Slide Number Placeholder 3"/>
          <p:cNvSpPr>
            <a:spLocks noGrp="1"/>
          </p:cNvSpPr>
          <p:nvPr>
            <p:ph type="sldNum" sz="quarter" idx="5"/>
          </p:nvPr>
        </p:nvSpPr>
        <p:spPr>
          <a:noFill/>
        </p:spPr>
        <p:txBody>
          <a:bodyPr/>
          <a:lstStyle/>
          <a:p>
            <a:fld id="{86B01DB3-42AA-8046-9C0E-E066E570F34E}" type="slidenum">
              <a:rPr lang="en-US"/>
              <a:pPr/>
              <a:t>5</a:t>
            </a:fld>
            <a:endParaRPr lang="en-US"/>
          </a:p>
        </p:txBody>
      </p:sp>
    </p:spTree>
    <p:extLst>
      <p:ext uri="{BB962C8B-B14F-4D97-AF65-F5344CB8AC3E}">
        <p14:creationId xmlns:p14="http://schemas.microsoft.com/office/powerpoint/2010/main" val="11223891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Image Placeholder 1"/>
          <p:cNvSpPr>
            <a:spLocks noGrp="1" noRot="1" noChangeAspect="1" noTextEdit="1"/>
          </p:cNvSpPr>
          <p:nvPr>
            <p:ph type="sldImg"/>
          </p:nvPr>
        </p:nvSpPr>
        <p:spPr>
          <a:ln/>
        </p:spPr>
      </p:sp>
      <p:sp>
        <p:nvSpPr>
          <p:cNvPr id="20483" name="Notes Placeholder 2"/>
          <p:cNvSpPr>
            <a:spLocks noGrp="1"/>
          </p:cNvSpPr>
          <p:nvPr>
            <p:ph type="body" idx="1"/>
          </p:nvPr>
        </p:nvSpPr>
        <p:spPr>
          <a:noFill/>
          <a:ln/>
        </p:spPr>
        <p:txBody>
          <a:bodyPr/>
          <a:lstStyle/>
          <a:p>
            <a:pPr eaLnBrk="1" hangingPunct="1"/>
            <a:endParaRPr lang="en-US">
              <a:ea typeface="ＭＳ Ｐゴシック" charset="-128"/>
              <a:cs typeface="ＭＳ Ｐゴシック" charset="-128"/>
            </a:endParaRPr>
          </a:p>
        </p:txBody>
      </p:sp>
      <p:sp>
        <p:nvSpPr>
          <p:cNvPr id="20484" name="Slide Number Placeholder 3"/>
          <p:cNvSpPr>
            <a:spLocks noGrp="1"/>
          </p:cNvSpPr>
          <p:nvPr>
            <p:ph type="sldNum" sz="quarter" idx="5"/>
          </p:nvPr>
        </p:nvSpPr>
        <p:spPr>
          <a:noFill/>
        </p:spPr>
        <p:txBody>
          <a:bodyPr/>
          <a:lstStyle/>
          <a:p>
            <a:fld id="{86B01DB3-42AA-8046-9C0E-E066E570F34E}" type="slidenum">
              <a:rPr lang="en-US"/>
              <a:pPr/>
              <a:t>6</a:t>
            </a:fld>
            <a:endParaRPr lang="en-US"/>
          </a:p>
        </p:txBody>
      </p:sp>
    </p:spTree>
    <p:extLst>
      <p:ext uri="{BB962C8B-B14F-4D97-AF65-F5344CB8AC3E}">
        <p14:creationId xmlns:p14="http://schemas.microsoft.com/office/powerpoint/2010/main" val="11433379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Image Placeholder 1"/>
          <p:cNvSpPr>
            <a:spLocks noGrp="1" noRot="1" noChangeAspect="1" noTextEdit="1"/>
          </p:cNvSpPr>
          <p:nvPr>
            <p:ph type="sldImg"/>
          </p:nvPr>
        </p:nvSpPr>
        <p:spPr>
          <a:ln/>
        </p:spPr>
      </p:sp>
      <p:sp>
        <p:nvSpPr>
          <p:cNvPr id="20483" name="Notes Placeholder 2"/>
          <p:cNvSpPr>
            <a:spLocks noGrp="1"/>
          </p:cNvSpPr>
          <p:nvPr>
            <p:ph type="body" idx="1"/>
          </p:nvPr>
        </p:nvSpPr>
        <p:spPr>
          <a:noFill/>
          <a:ln/>
        </p:spPr>
        <p:txBody>
          <a:bodyPr/>
          <a:lstStyle/>
          <a:p>
            <a:pPr eaLnBrk="1" hangingPunct="1"/>
            <a:endParaRPr lang="en-US">
              <a:ea typeface="ＭＳ Ｐゴシック" charset="-128"/>
              <a:cs typeface="ＭＳ Ｐゴシック" charset="-128"/>
            </a:endParaRPr>
          </a:p>
        </p:txBody>
      </p:sp>
      <p:sp>
        <p:nvSpPr>
          <p:cNvPr id="20484" name="Slide Number Placeholder 3"/>
          <p:cNvSpPr>
            <a:spLocks noGrp="1"/>
          </p:cNvSpPr>
          <p:nvPr>
            <p:ph type="sldNum" sz="quarter" idx="5"/>
          </p:nvPr>
        </p:nvSpPr>
        <p:spPr>
          <a:noFill/>
        </p:spPr>
        <p:txBody>
          <a:bodyPr/>
          <a:lstStyle/>
          <a:p>
            <a:fld id="{86B01DB3-42AA-8046-9C0E-E066E570F34E}" type="slidenum">
              <a:rPr lang="en-US"/>
              <a:pPr/>
              <a:t>7</a:t>
            </a:fld>
            <a:endParaRPr lang="en-US"/>
          </a:p>
        </p:txBody>
      </p:sp>
    </p:spTree>
    <p:extLst>
      <p:ext uri="{BB962C8B-B14F-4D97-AF65-F5344CB8AC3E}">
        <p14:creationId xmlns:p14="http://schemas.microsoft.com/office/powerpoint/2010/main" val="18387210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Image Placeholder 1"/>
          <p:cNvSpPr>
            <a:spLocks noGrp="1" noRot="1" noChangeAspect="1" noTextEdit="1"/>
          </p:cNvSpPr>
          <p:nvPr>
            <p:ph type="sldImg"/>
          </p:nvPr>
        </p:nvSpPr>
        <p:spPr>
          <a:ln/>
        </p:spPr>
      </p:sp>
      <p:sp>
        <p:nvSpPr>
          <p:cNvPr id="20483" name="Notes Placeholder 2"/>
          <p:cNvSpPr>
            <a:spLocks noGrp="1"/>
          </p:cNvSpPr>
          <p:nvPr>
            <p:ph type="body" idx="1"/>
          </p:nvPr>
        </p:nvSpPr>
        <p:spPr>
          <a:noFill/>
          <a:ln/>
        </p:spPr>
        <p:txBody>
          <a:bodyPr/>
          <a:lstStyle/>
          <a:p>
            <a:pPr eaLnBrk="1" hangingPunct="1"/>
            <a:endParaRPr lang="en-US">
              <a:ea typeface="ＭＳ Ｐゴシック" charset="-128"/>
              <a:cs typeface="ＭＳ Ｐゴシック" charset="-128"/>
            </a:endParaRPr>
          </a:p>
        </p:txBody>
      </p:sp>
      <p:sp>
        <p:nvSpPr>
          <p:cNvPr id="20484" name="Slide Number Placeholder 3"/>
          <p:cNvSpPr>
            <a:spLocks noGrp="1"/>
          </p:cNvSpPr>
          <p:nvPr>
            <p:ph type="sldNum" sz="quarter" idx="5"/>
          </p:nvPr>
        </p:nvSpPr>
        <p:spPr>
          <a:noFill/>
        </p:spPr>
        <p:txBody>
          <a:bodyPr/>
          <a:lstStyle/>
          <a:p>
            <a:fld id="{86B01DB3-42AA-8046-9C0E-E066E570F34E}" type="slidenum">
              <a:rPr lang="en-US"/>
              <a:pPr/>
              <a:t>8</a:t>
            </a:fld>
            <a:endParaRPr lang="en-US"/>
          </a:p>
        </p:txBody>
      </p:sp>
    </p:spTree>
    <p:extLst>
      <p:ext uri="{BB962C8B-B14F-4D97-AF65-F5344CB8AC3E}">
        <p14:creationId xmlns:p14="http://schemas.microsoft.com/office/powerpoint/2010/main" val="20058151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Image Placeholder 1"/>
          <p:cNvSpPr>
            <a:spLocks noGrp="1" noRot="1" noChangeAspect="1" noTextEdit="1"/>
          </p:cNvSpPr>
          <p:nvPr>
            <p:ph type="sldImg"/>
          </p:nvPr>
        </p:nvSpPr>
        <p:spPr>
          <a:ln/>
        </p:spPr>
      </p:sp>
      <p:sp>
        <p:nvSpPr>
          <p:cNvPr id="20483" name="Notes Placeholder 2"/>
          <p:cNvSpPr>
            <a:spLocks noGrp="1"/>
          </p:cNvSpPr>
          <p:nvPr>
            <p:ph type="body" idx="1"/>
          </p:nvPr>
        </p:nvSpPr>
        <p:spPr>
          <a:noFill/>
          <a:ln/>
        </p:spPr>
        <p:txBody>
          <a:bodyPr/>
          <a:lstStyle/>
          <a:p>
            <a:pPr eaLnBrk="1" hangingPunct="1"/>
            <a:endParaRPr lang="en-US">
              <a:ea typeface="ＭＳ Ｐゴシック" charset="-128"/>
              <a:cs typeface="ＭＳ Ｐゴシック" charset="-128"/>
            </a:endParaRPr>
          </a:p>
        </p:txBody>
      </p:sp>
      <p:sp>
        <p:nvSpPr>
          <p:cNvPr id="20484" name="Slide Number Placeholder 3"/>
          <p:cNvSpPr>
            <a:spLocks noGrp="1"/>
          </p:cNvSpPr>
          <p:nvPr>
            <p:ph type="sldNum" sz="quarter" idx="5"/>
          </p:nvPr>
        </p:nvSpPr>
        <p:spPr>
          <a:noFill/>
        </p:spPr>
        <p:txBody>
          <a:bodyPr/>
          <a:lstStyle/>
          <a:p>
            <a:fld id="{86B01DB3-42AA-8046-9C0E-E066E570F34E}" type="slidenum">
              <a:rPr lang="en-US"/>
              <a:pPr/>
              <a:t>9</a:t>
            </a:fld>
            <a:endParaRPr lang="en-US"/>
          </a:p>
        </p:txBody>
      </p:sp>
    </p:spTree>
    <p:extLst>
      <p:ext uri="{BB962C8B-B14F-4D97-AF65-F5344CB8AC3E}">
        <p14:creationId xmlns:p14="http://schemas.microsoft.com/office/powerpoint/2010/main" val="165353488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hyperlink" Target="NULL" TargetMode="External"/><Relationship Id="rId4" Type="http://schemas.openxmlformats.org/officeDocument/2006/relationships/image" Target="../media/image3.jpeg"/><Relationship Id="rId5" Type="http://schemas.openxmlformats.org/officeDocument/2006/relationships/image" Target="../media/image4.png"/><Relationship Id="rId6" Type="http://schemas.openxmlformats.org/officeDocument/2006/relationships/image" Target="../media/image1.png"/><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1836538"/>
            <a:ext cx="9144000" cy="5140372"/>
          </a:xfrm>
          <a:prstGeom prst="rect">
            <a:avLst/>
          </a:prstGeom>
        </p:spPr>
      </p:pic>
      <p:sp>
        <p:nvSpPr>
          <p:cNvPr id="5" name="Rectangle 6"/>
          <p:cNvSpPr>
            <a:spLocks noChangeArrowheads="1"/>
          </p:cNvSpPr>
          <p:nvPr/>
        </p:nvSpPr>
        <p:spPr bwMode="auto">
          <a:xfrm>
            <a:off x="0" y="0"/>
            <a:ext cx="9144000" cy="1058863"/>
          </a:xfrm>
          <a:prstGeom prst="rect">
            <a:avLst/>
          </a:prstGeom>
          <a:solidFill>
            <a:schemeClr val="tx1"/>
          </a:solidFill>
          <a:ln w="9525">
            <a:noFill/>
            <a:miter lim="800000"/>
            <a:headEnd/>
            <a:tailEnd/>
          </a:ln>
        </p:spPr>
        <p:txBody>
          <a:bodyPr wrap="none" anchor="ctr">
            <a:prstTxWarp prst="textNoShape">
              <a:avLst/>
            </a:prstTxWarp>
          </a:bodyPr>
          <a:lstStyle/>
          <a:p>
            <a:pPr algn="ctr">
              <a:defRPr/>
            </a:pPr>
            <a:endParaRPr lang="en-US"/>
          </a:p>
        </p:txBody>
      </p:sp>
      <p:pic>
        <p:nvPicPr>
          <p:cNvPr id="6" name="Picture 7" descr="VideoRay_uw2_113">
            <a:hlinkClick r:id="rId3" invalidUrl="http://www.videoray.com/Press_Room/Images/HighRes/VideoRay uw2_640.jpg"/>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363538" y="1687513"/>
            <a:ext cx="850900" cy="795337"/>
          </a:xfrm>
          <a:prstGeom prst="rect">
            <a:avLst/>
          </a:prstGeom>
          <a:noFill/>
          <a:ln w="9525">
            <a:noFill/>
            <a:miter lim="800000"/>
            <a:headEnd/>
            <a:tailEnd/>
          </a:ln>
        </p:spPr>
      </p:pic>
      <p:sp>
        <p:nvSpPr>
          <p:cNvPr id="7" name="Rectangle 8"/>
          <p:cNvSpPr>
            <a:spLocks noChangeArrowheads="1"/>
          </p:cNvSpPr>
          <p:nvPr/>
        </p:nvSpPr>
        <p:spPr bwMode="auto">
          <a:xfrm>
            <a:off x="0" y="6270625"/>
            <a:ext cx="9144000" cy="598488"/>
          </a:xfrm>
          <a:prstGeom prst="rect">
            <a:avLst/>
          </a:prstGeom>
          <a:solidFill>
            <a:schemeClr val="tx1"/>
          </a:solidFill>
          <a:ln w="9525">
            <a:noFill/>
            <a:miter lim="800000"/>
            <a:headEnd/>
            <a:tailEnd/>
          </a:ln>
        </p:spPr>
        <p:txBody>
          <a:bodyPr wrap="none" anchor="ctr">
            <a:prstTxWarp prst="textNoShape">
              <a:avLst/>
            </a:prstTxWarp>
          </a:bodyPr>
          <a:lstStyle/>
          <a:p>
            <a:pPr>
              <a:defRPr/>
            </a:pPr>
            <a:endParaRPr lang="en-US"/>
          </a:p>
        </p:txBody>
      </p:sp>
      <p:sp>
        <p:nvSpPr>
          <p:cNvPr id="8" name="Rectangle 15"/>
          <p:cNvSpPr>
            <a:spLocks noChangeArrowheads="1"/>
          </p:cNvSpPr>
          <p:nvPr/>
        </p:nvSpPr>
        <p:spPr bwMode="auto">
          <a:xfrm>
            <a:off x="0" y="1031875"/>
            <a:ext cx="9144000" cy="1536347"/>
          </a:xfrm>
          <a:prstGeom prst="rect">
            <a:avLst/>
          </a:prstGeom>
          <a:solidFill>
            <a:schemeClr val="tx1"/>
          </a:solidFill>
          <a:ln w="9525">
            <a:noFill/>
            <a:miter lim="800000"/>
            <a:headEnd/>
            <a:tailEnd/>
          </a:ln>
        </p:spPr>
        <p:txBody>
          <a:bodyPr wrap="none" anchor="ctr">
            <a:prstTxWarp prst="textNoShape">
              <a:avLst/>
            </a:prstTxWarp>
          </a:bodyPr>
          <a:lstStyle/>
          <a:p>
            <a:pPr>
              <a:defRPr/>
            </a:pPr>
            <a:endParaRPr lang="en-US"/>
          </a:p>
        </p:txBody>
      </p:sp>
      <p:pic>
        <p:nvPicPr>
          <p:cNvPr id="11" name="Picture 25" descr="120px-Hmc_seal.png"/>
          <p:cNvPicPr>
            <a:picLocks noChangeAspect="1"/>
          </p:cNvPicPr>
          <p:nvPr userDrawn="1"/>
        </p:nvPicPr>
        <p:blipFill>
          <a:blip r:embed="rId5"/>
          <a:srcRect/>
          <a:stretch>
            <a:fillRect/>
          </a:stretch>
        </p:blipFill>
        <p:spPr bwMode="auto">
          <a:xfrm>
            <a:off x="7959725" y="119063"/>
            <a:ext cx="1082675" cy="693737"/>
          </a:xfrm>
          <a:prstGeom prst="rect">
            <a:avLst/>
          </a:prstGeom>
          <a:noFill/>
          <a:ln w="9525">
            <a:noFill/>
            <a:miter lim="800000"/>
            <a:headEnd/>
            <a:tailEnd/>
          </a:ln>
        </p:spPr>
      </p:pic>
      <p:sp>
        <p:nvSpPr>
          <p:cNvPr id="5136" name="Rectangle 16"/>
          <p:cNvSpPr>
            <a:spLocks noGrp="1" noChangeArrowheads="1"/>
          </p:cNvSpPr>
          <p:nvPr>
            <p:ph type="ctrTitle"/>
          </p:nvPr>
        </p:nvSpPr>
        <p:spPr>
          <a:xfrm>
            <a:off x="759855" y="1190625"/>
            <a:ext cx="7772400" cy="1901825"/>
          </a:xfrm>
        </p:spPr>
        <p:txBody>
          <a:bodyPr/>
          <a:lstStyle>
            <a:lvl1pPr>
              <a:defRPr sz="6000">
                <a:latin typeface="Century Gothic" pitchFamily="34" charset="0"/>
              </a:defRPr>
            </a:lvl1pPr>
          </a:lstStyle>
          <a:p>
            <a:r>
              <a:rPr lang="en-US" dirty="0"/>
              <a:t>Click to edit Master title style</a:t>
            </a:r>
          </a:p>
        </p:txBody>
      </p:sp>
      <p:sp>
        <p:nvSpPr>
          <p:cNvPr id="5137" name="Rectangle 17"/>
          <p:cNvSpPr>
            <a:spLocks noGrp="1" noChangeArrowheads="1"/>
          </p:cNvSpPr>
          <p:nvPr>
            <p:ph type="subTitle" idx="1"/>
          </p:nvPr>
        </p:nvSpPr>
        <p:spPr>
          <a:xfrm>
            <a:off x="1371600" y="5092700"/>
            <a:ext cx="6400800" cy="838200"/>
          </a:xfrm>
        </p:spPr>
        <p:txBody>
          <a:bodyPr/>
          <a:lstStyle>
            <a:lvl1pPr marL="0" indent="0" algn="ctr">
              <a:buFont typeface="Wingdings" pitchFamily="2" charset="2"/>
              <a:buNone/>
              <a:defRPr>
                <a:latin typeface="Century Gothic" pitchFamily="34" charset="0"/>
              </a:defRPr>
            </a:lvl1pPr>
          </a:lstStyle>
          <a:p>
            <a:endParaRPr lang="en-US" dirty="0"/>
          </a:p>
        </p:txBody>
      </p:sp>
      <p:sp>
        <p:nvSpPr>
          <p:cNvPr id="12" name="Rectangle 3"/>
          <p:cNvSpPr>
            <a:spLocks noGrp="1" noChangeArrowheads="1"/>
          </p:cNvSpPr>
          <p:nvPr>
            <p:ph type="dt" sz="half" idx="10"/>
          </p:nvPr>
        </p:nvSpPr>
        <p:spPr/>
        <p:txBody>
          <a:bodyPr/>
          <a:lstStyle>
            <a:lvl1pPr>
              <a:defRPr/>
            </a:lvl1pPr>
          </a:lstStyle>
          <a:p>
            <a:pPr>
              <a:defRPr/>
            </a:pPr>
            <a:endParaRPr lang="en-US"/>
          </a:p>
        </p:txBody>
      </p:sp>
      <p:sp>
        <p:nvSpPr>
          <p:cNvPr id="13" name="Rectangle 4"/>
          <p:cNvSpPr>
            <a:spLocks noGrp="1" noChangeArrowheads="1"/>
          </p:cNvSpPr>
          <p:nvPr>
            <p:ph type="ftr" sz="quarter" idx="11"/>
          </p:nvPr>
        </p:nvSpPr>
        <p:spPr/>
        <p:txBody>
          <a:bodyPr/>
          <a:lstStyle>
            <a:lvl1pPr>
              <a:defRPr/>
            </a:lvl1pPr>
          </a:lstStyle>
          <a:p>
            <a:pPr>
              <a:defRPr/>
            </a:pPr>
            <a:endParaRPr lang="en-US"/>
          </a:p>
        </p:txBody>
      </p:sp>
      <p:sp>
        <p:nvSpPr>
          <p:cNvPr id="14" name="Rectangle 5"/>
          <p:cNvSpPr>
            <a:spLocks noGrp="1" noChangeArrowheads="1"/>
          </p:cNvSpPr>
          <p:nvPr>
            <p:ph type="sldNum" sz="quarter" idx="12"/>
          </p:nvPr>
        </p:nvSpPr>
        <p:spPr/>
        <p:txBody>
          <a:bodyPr/>
          <a:lstStyle>
            <a:lvl1pPr>
              <a:defRPr/>
            </a:lvl1pPr>
          </a:lstStyle>
          <a:p>
            <a:pPr>
              <a:defRPr/>
            </a:pPr>
            <a:fld id="{CB365E76-D71E-8348-9D43-14803E007479}" type="slidenum">
              <a:rPr lang="en-US"/>
              <a:pPr>
                <a:defRPr/>
              </a:pPr>
              <a:t>‹#›</a:t>
            </a:fld>
            <a:endParaRPr lang="en-US"/>
          </a:p>
        </p:txBody>
      </p:sp>
      <p:pic>
        <p:nvPicPr>
          <p:cNvPr id="15" name="Picture 14"/>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38100" y="31532"/>
            <a:ext cx="721755" cy="718164"/>
          </a:xfrm>
          <a:prstGeom prst="rect">
            <a:avLst/>
          </a:prstGeom>
        </p:spPr>
      </p:pic>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11"/>
          <p:cNvSpPr>
            <a:spLocks noGrp="1" noChangeArrowheads="1"/>
          </p:cNvSpPr>
          <p:nvPr>
            <p:ph type="dt" sz="half" idx="10"/>
          </p:nvPr>
        </p:nvSpPr>
        <p:spPr>
          <a:ln/>
        </p:spPr>
        <p:txBody>
          <a:bodyPr/>
          <a:lstStyle>
            <a:lvl1pPr>
              <a:defRPr/>
            </a:lvl1pPr>
          </a:lstStyle>
          <a:p>
            <a:pPr>
              <a:defRPr/>
            </a:pPr>
            <a:endParaRPr lang="en-US"/>
          </a:p>
        </p:txBody>
      </p:sp>
      <p:sp>
        <p:nvSpPr>
          <p:cNvPr id="5" name="Rectangle 12"/>
          <p:cNvSpPr>
            <a:spLocks noGrp="1" noChangeArrowheads="1"/>
          </p:cNvSpPr>
          <p:nvPr>
            <p:ph type="ftr" sz="quarter" idx="11"/>
          </p:nvPr>
        </p:nvSpPr>
        <p:spPr>
          <a:ln/>
        </p:spPr>
        <p:txBody>
          <a:bodyPr/>
          <a:lstStyle>
            <a:lvl1pPr>
              <a:defRPr/>
            </a:lvl1pPr>
          </a:lstStyle>
          <a:p>
            <a:pPr>
              <a:defRPr/>
            </a:pPr>
            <a:endParaRPr lang="en-US"/>
          </a:p>
        </p:txBody>
      </p:sp>
      <p:sp>
        <p:nvSpPr>
          <p:cNvPr id="6" name="Rectangle 13"/>
          <p:cNvSpPr>
            <a:spLocks noGrp="1" noChangeArrowheads="1"/>
          </p:cNvSpPr>
          <p:nvPr>
            <p:ph type="sldNum" sz="quarter" idx="12"/>
          </p:nvPr>
        </p:nvSpPr>
        <p:spPr>
          <a:ln/>
        </p:spPr>
        <p:txBody>
          <a:bodyPr/>
          <a:lstStyle>
            <a:lvl1pPr>
              <a:defRPr/>
            </a:lvl1pPr>
          </a:lstStyle>
          <a:p>
            <a:pPr>
              <a:defRPr/>
            </a:pPr>
            <a:fld id="{2D1B5B4E-731F-CC4B-A801-26F830C8A4DA}" type="slidenum">
              <a:rPr lang="en-US"/>
              <a:pPr>
                <a:defRPr/>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85838"/>
            <a:ext cx="2057400" cy="17240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985838"/>
            <a:ext cx="6019800" cy="17240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11"/>
          <p:cNvSpPr>
            <a:spLocks noGrp="1" noChangeArrowheads="1"/>
          </p:cNvSpPr>
          <p:nvPr>
            <p:ph type="dt" sz="half" idx="10"/>
          </p:nvPr>
        </p:nvSpPr>
        <p:spPr>
          <a:ln/>
        </p:spPr>
        <p:txBody>
          <a:bodyPr/>
          <a:lstStyle>
            <a:lvl1pPr>
              <a:defRPr/>
            </a:lvl1pPr>
          </a:lstStyle>
          <a:p>
            <a:pPr>
              <a:defRPr/>
            </a:pPr>
            <a:endParaRPr lang="en-US"/>
          </a:p>
        </p:txBody>
      </p:sp>
      <p:sp>
        <p:nvSpPr>
          <p:cNvPr id="5" name="Rectangle 12"/>
          <p:cNvSpPr>
            <a:spLocks noGrp="1" noChangeArrowheads="1"/>
          </p:cNvSpPr>
          <p:nvPr>
            <p:ph type="ftr" sz="quarter" idx="11"/>
          </p:nvPr>
        </p:nvSpPr>
        <p:spPr>
          <a:ln/>
        </p:spPr>
        <p:txBody>
          <a:bodyPr/>
          <a:lstStyle>
            <a:lvl1pPr>
              <a:defRPr/>
            </a:lvl1pPr>
          </a:lstStyle>
          <a:p>
            <a:pPr>
              <a:defRPr/>
            </a:pPr>
            <a:endParaRPr lang="en-US"/>
          </a:p>
        </p:txBody>
      </p:sp>
      <p:sp>
        <p:nvSpPr>
          <p:cNvPr id="6" name="Rectangle 13"/>
          <p:cNvSpPr>
            <a:spLocks noGrp="1" noChangeArrowheads="1"/>
          </p:cNvSpPr>
          <p:nvPr>
            <p:ph type="sldNum" sz="quarter" idx="12"/>
          </p:nvPr>
        </p:nvSpPr>
        <p:spPr>
          <a:ln/>
        </p:spPr>
        <p:txBody>
          <a:bodyPr/>
          <a:lstStyle>
            <a:lvl1pPr>
              <a:defRPr/>
            </a:lvl1pPr>
          </a:lstStyle>
          <a:p>
            <a:pPr>
              <a:defRPr/>
            </a:pPr>
            <a:fld id="{97E10512-E38B-1F42-9E17-5FB8B1BCA3D5}" type="slidenum">
              <a:rPr lang="en-US"/>
              <a:pPr>
                <a:defRPr/>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85838"/>
            <a:ext cx="7737475"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2235200"/>
            <a:ext cx="4038600" cy="4746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2235200"/>
            <a:ext cx="4038600" cy="4746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11"/>
          <p:cNvSpPr>
            <a:spLocks noGrp="1" noChangeArrowheads="1"/>
          </p:cNvSpPr>
          <p:nvPr>
            <p:ph type="dt" sz="half" idx="10"/>
          </p:nvPr>
        </p:nvSpPr>
        <p:spPr>
          <a:ln/>
        </p:spPr>
        <p:txBody>
          <a:bodyPr/>
          <a:lstStyle>
            <a:lvl1pPr>
              <a:defRPr/>
            </a:lvl1pPr>
          </a:lstStyle>
          <a:p>
            <a:pPr>
              <a:defRPr/>
            </a:pPr>
            <a:endParaRPr lang="en-US"/>
          </a:p>
        </p:txBody>
      </p:sp>
      <p:sp>
        <p:nvSpPr>
          <p:cNvPr id="6" name="Rectangle 12"/>
          <p:cNvSpPr>
            <a:spLocks noGrp="1" noChangeArrowheads="1"/>
          </p:cNvSpPr>
          <p:nvPr>
            <p:ph type="ftr" sz="quarter" idx="11"/>
          </p:nvPr>
        </p:nvSpPr>
        <p:spPr>
          <a:ln/>
        </p:spPr>
        <p:txBody>
          <a:bodyPr/>
          <a:lstStyle>
            <a:lvl1pPr>
              <a:defRPr/>
            </a:lvl1pPr>
          </a:lstStyle>
          <a:p>
            <a:pPr>
              <a:defRPr/>
            </a:pPr>
            <a:endParaRPr lang="en-US"/>
          </a:p>
        </p:txBody>
      </p:sp>
      <p:sp>
        <p:nvSpPr>
          <p:cNvPr id="7" name="Rectangle 13"/>
          <p:cNvSpPr>
            <a:spLocks noGrp="1" noChangeArrowheads="1"/>
          </p:cNvSpPr>
          <p:nvPr>
            <p:ph type="sldNum" sz="quarter" idx="12"/>
          </p:nvPr>
        </p:nvSpPr>
        <p:spPr>
          <a:ln/>
        </p:spPr>
        <p:txBody>
          <a:bodyPr/>
          <a:lstStyle>
            <a:lvl1pPr>
              <a:defRPr/>
            </a:lvl1pPr>
          </a:lstStyle>
          <a:p>
            <a:pPr>
              <a:defRPr/>
            </a:pPr>
            <a:fld id="{0AB46BFD-A550-E640-9E36-DA28D0DC317E}" type="slidenum">
              <a:rPr lang="en-US"/>
              <a:pPr>
                <a:defRPr/>
              </a:pPr>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Media" preserve="1">
  <p:cSld name="Title, Text and Media Clip">
    <p:spTree>
      <p:nvGrpSpPr>
        <p:cNvPr id="1" name=""/>
        <p:cNvGrpSpPr/>
        <p:nvPr/>
      </p:nvGrpSpPr>
      <p:grpSpPr>
        <a:xfrm>
          <a:off x="0" y="0"/>
          <a:ext cx="0" cy="0"/>
          <a:chOff x="0" y="0"/>
          <a:chExt cx="0" cy="0"/>
        </a:xfrm>
      </p:grpSpPr>
      <p:sp>
        <p:nvSpPr>
          <p:cNvPr id="2" name="Title 1"/>
          <p:cNvSpPr>
            <a:spLocks noGrp="1"/>
          </p:cNvSpPr>
          <p:nvPr>
            <p:ph type="title"/>
          </p:nvPr>
        </p:nvSpPr>
        <p:spPr>
          <a:xfrm>
            <a:off x="457200" y="985838"/>
            <a:ext cx="7737475"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2235200"/>
            <a:ext cx="4038600" cy="4746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Media Placeholder 3"/>
          <p:cNvSpPr>
            <a:spLocks noGrp="1"/>
          </p:cNvSpPr>
          <p:nvPr>
            <p:ph type="media" sz="half" idx="2"/>
          </p:nvPr>
        </p:nvSpPr>
        <p:spPr>
          <a:xfrm>
            <a:off x="4648200" y="2235200"/>
            <a:ext cx="4038600" cy="474663"/>
          </a:xfrm>
        </p:spPr>
        <p:txBody>
          <a:bodyPr/>
          <a:lstStyle/>
          <a:p>
            <a:pPr lvl="0"/>
            <a:endParaRPr lang="en-US" noProof="0" smtClean="0"/>
          </a:p>
        </p:txBody>
      </p:sp>
      <p:sp>
        <p:nvSpPr>
          <p:cNvPr id="5" name="Rectangle 11"/>
          <p:cNvSpPr>
            <a:spLocks noGrp="1" noChangeArrowheads="1"/>
          </p:cNvSpPr>
          <p:nvPr>
            <p:ph type="dt" sz="half" idx="10"/>
          </p:nvPr>
        </p:nvSpPr>
        <p:spPr>
          <a:ln/>
        </p:spPr>
        <p:txBody>
          <a:bodyPr/>
          <a:lstStyle>
            <a:lvl1pPr>
              <a:defRPr/>
            </a:lvl1pPr>
          </a:lstStyle>
          <a:p>
            <a:pPr>
              <a:defRPr/>
            </a:pPr>
            <a:endParaRPr lang="en-US"/>
          </a:p>
        </p:txBody>
      </p:sp>
      <p:sp>
        <p:nvSpPr>
          <p:cNvPr id="6" name="Rectangle 12"/>
          <p:cNvSpPr>
            <a:spLocks noGrp="1" noChangeArrowheads="1"/>
          </p:cNvSpPr>
          <p:nvPr>
            <p:ph type="ftr" sz="quarter" idx="11"/>
          </p:nvPr>
        </p:nvSpPr>
        <p:spPr>
          <a:ln/>
        </p:spPr>
        <p:txBody>
          <a:bodyPr/>
          <a:lstStyle>
            <a:lvl1pPr>
              <a:defRPr/>
            </a:lvl1pPr>
          </a:lstStyle>
          <a:p>
            <a:pPr>
              <a:defRPr/>
            </a:pPr>
            <a:endParaRPr lang="en-US"/>
          </a:p>
        </p:txBody>
      </p:sp>
      <p:sp>
        <p:nvSpPr>
          <p:cNvPr id="7" name="Rectangle 13"/>
          <p:cNvSpPr>
            <a:spLocks noGrp="1" noChangeArrowheads="1"/>
          </p:cNvSpPr>
          <p:nvPr>
            <p:ph type="sldNum" sz="quarter" idx="12"/>
          </p:nvPr>
        </p:nvSpPr>
        <p:spPr>
          <a:ln/>
        </p:spPr>
        <p:txBody>
          <a:bodyPr/>
          <a:lstStyle>
            <a:lvl1pPr>
              <a:defRPr/>
            </a:lvl1pPr>
          </a:lstStyle>
          <a:p>
            <a:pPr>
              <a:defRPr/>
            </a:pPr>
            <a:fld id="{09C3DEBF-3407-D742-9F7F-D62BAE44DA3C}" type="slidenum">
              <a:rPr lang="en-US"/>
              <a:pPr>
                <a:defRPr/>
              </a:pPr>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985838"/>
            <a:ext cx="7737475"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2235200"/>
            <a:ext cx="4038600" cy="4746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2235200"/>
            <a:ext cx="4038600" cy="160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648200" y="2547938"/>
            <a:ext cx="4038600" cy="1619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Rectangle 11"/>
          <p:cNvSpPr>
            <a:spLocks noGrp="1" noChangeArrowheads="1"/>
          </p:cNvSpPr>
          <p:nvPr>
            <p:ph type="dt" sz="half" idx="10"/>
          </p:nvPr>
        </p:nvSpPr>
        <p:spPr>
          <a:ln/>
        </p:spPr>
        <p:txBody>
          <a:bodyPr/>
          <a:lstStyle>
            <a:lvl1pPr>
              <a:defRPr/>
            </a:lvl1pPr>
          </a:lstStyle>
          <a:p>
            <a:pPr>
              <a:defRPr/>
            </a:pPr>
            <a:endParaRPr lang="en-US"/>
          </a:p>
        </p:txBody>
      </p:sp>
      <p:sp>
        <p:nvSpPr>
          <p:cNvPr id="7" name="Rectangle 12"/>
          <p:cNvSpPr>
            <a:spLocks noGrp="1" noChangeArrowheads="1"/>
          </p:cNvSpPr>
          <p:nvPr>
            <p:ph type="ftr" sz="quarter" idx="11"/>
          </p:nvPr>
        </p:nvSpPr>
        <p:spPr>
          <a:ln/>
        </p:spPr>
        <p:txBody>
          <a:bodyPr/>
          <a:lstStyle>
            <a:lvl1pPr>
              <a:defRPr/>
            </a:lvl1pPr>
          </a:lstStyle>
          <a:p>
            <a:pPr>
              <a:defRPr/>
            </a:pPr>
            <a:endParaRPr lang="en-US"/>
          </a:p>
        </p:txBody>
      </p:sp>
      <p:sp>
        <p:nvSpPr>
          <p:cNvPr id="8" name="Rectangle 13"/>
          <p:cNvSpPr>
            <a:spLocks noGrp="1" noChangeArrowheads="1"/>
          </p:cNvSpPr>
          <p:nvPr>
            <p:ph type="sldNum" sz="quarter" idx="12"/>
          </p:nvPr>
        </p:nvSpPr>
        <p:spPr>
          <a:ln/>
        </p:spPr>
        <p:txBody>
          <a:bodyPr/>
          <a:lstStyle>
            <a:lvl1pPr>
              <a:defRPr/>
            </a:lvl1pPr>
          </a:lstStyle>
          <a:p>
            <a:pPr>
              <a:defRPr/>
            </a:pPr>
            <a:fld id="{3F96E11B-C51B-1C4D-97D4-8ECDD1BDF8F7}" type="slidenum">
              <a:rPr lang="en-US"/>
              <a:pPr>
                <a:defRPr/>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4" name="Picture 18" descr="120px-Hmc_seal.png"/>
          <p:cNvPicPr>
            <a:picLocks noChangeAspect="1"/>
          </p:cNvPicPr>
          <p:nvPr userDrawn="1"/>
        </p:nvPicPr>
        <p:blipFill>
          <a:blip r:embed="rId2"/>
          <a:srcRect/>
          <a:stretch>
            <a:fillRect/>
          </a:stretch>
        </p:blipFill>
        <p:spPr bwMode="auto">
          <a:xfrm>
            <a:off x="7959725" y="119063"/>
            <a:ext cx="1082675" cy="693737"/>
          </a:xfrm>
          <a:prstGeom prst="rect">
            <a:avLst/>
          </a:prstGeom>
          <a:noFill/>
          <a:ln w="9525">
            <a:noFill/>
            <a:miter lim="800000"/>
            <a:headEnd/>
            <a:tailEnd/>
          </a:ln>
        </p:spPr>
      </p:pic>
      <p:sp>
        <p:nvSpPr>
          <p:cNvPr id="2" name="Title 1"/>
          <p:cNvSpPr>
            <a:spLocks noGrp="1"/>
          </p:cNvSpPr>
          <p:nvPr>
            <p:ph type="title"/>
          </p:nvPr>
        </p:nvSpPr>
        <p:spPr/>
        <p:txBody>
          <a:bodyPr/>
          <a:lstStyle>
            <a:lvl1pPr>
              <a:defRPr u="sng"/>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11"/>
          <p:cNvSpPr>
            <a:spLocks noGrp="1" noChangeArrowheads="1"/>
          </p:cNvSpPr>
          <p:nvPr>
            <p:ph type="dt" sz="half" idx="10"/>
          </p:nvPr>
        </p:nvSpPr>
        <p:spPr/>
        <p:txBody>
          <a:bodyPr/>
          <a:lstStyle>
            <a:lvl1pPr>
              <a:defRPr/>
            </a:lvl1pPr>
          </a:lstStyle>
          <a:p>
            <a:pPr>
              <a:defRPr/>
            </a:pPr>
            <a:endParaRPr lang="en-US"/>
          </a:p>
        </p:txBody>
      </p:sp>
      <p:sp>
        <p:nvSpPr>
          <p:cNvPr id="6" name="Rectangle 12"/>
          <p:cNvSpPr>
            <a:spLocks noGrp="1" noChangeArrowheads="1"/>
          </p:cNvSpPr>
          <p:nvPr>
            <p:ph type="ftr" sz="quarter" idx="11"/>
          </p:nvPr>
        </p:nvSpPr>
        <p:spPr/>
        <p:txBody>
          <a:bodyPr/>
          <a:lstStyle>
            <a:lvl1pPr>
              <a:defRPr/>
            </a:lvl1pPr>
          </a:lstStyle>
          <a:p>
            <a:pPr>
              <a:defRPr/>
            </a:pPr>
            <a:endParaRPr lang="en-US"/>
          </a:p>
        </p:txBody>
      </p:sp>
      <p:sp>
        <p:nvSpPr>
          <p:cNvPr id="7" name="Rectangle 13"/>
          <p:cNvSpPr>
            <a:spLocks noGrp="1" noChangeArrowheads="1"/>
          </p:cNvSpPr>
          <p:nvPr>
            <p:ph type="sldNum" sz="quarter" idx="12"/>
          </p:nvPr>
        </p:nvSpPr>
        <p:spPr/>
        <p:txBody>
          <a:bodyPr/>
          <a:lstStyle>
            <a:lvl1pPr>
              <a:defRPr/>
            </a:lvl1pPr>
          </a:lstStyle>
          <a:p>
            <a:pPr>
              <a:defRPr/>
            </a:pPr>
            <a:fld id="{41632C46-E69B-5B44-AAED-324A24E0513B}" type="slidenum">
              <a:rPr lang="en-US"/>
              <a:pPr>
                <a:defRPr/>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11"/>
          <p:cNvSpPr>
            <a:spLocks noGrp="1" noChangeArrowheads="1"/>
          </p:cNvSpPr>
          <p:nvPr>
            <p:ph type="dt" sz="half" idx="10"/>
          </p:nvPr>
        </p:nvSpPr>
        <p:spPr>
          <a:ln/>
        </p:spPr>
        <p:txBody>
          <a:bodyPr/>
          <a:lstStyle>
            <a:lvl1pPr>
              <a:defRPr/>
            </a:lvl1pPr>
          </a:lstStyle>
          <a:p>
            <a:pPr>
              <a:defRPr/>
            </a:pPr>
            <a:endParaRPr lang="en-US"/>
          </a:p>
        </p:txBody>
      </p:sp>
      <p:sp>
        <p:nvSpPr>
          <p:cNvPr id="5" name="Rectangle 12"/>
          <p:cNvSpPr>
            <a:spLocks noGrp="1" noChangeArrowheads="1"/>
          </p:cNvSpPr>
          <p:nvPr>
            <p:ph type="ftr" sz="quarter" idx="11"/>
          </p:nvPr>
        </p:nvSpPr>
        <p:spPr>
          <a:ln/>
        </p:spPr>
        <p:txBody>
          <a:bodyPr/>
          <a:lstStyle>
            <a:lvl1pPr>
              <a:defRPr/>
            </a:lvl1pPr>
          </a:lstStyle>
          <a:p>
            <a:pPr>
              <a:defRPr/>
            </a:pPr>
            <a:endParaRPr lang="en-US"/>
          </a:p>
        </p:txBody>
      </p:sp>
      <p:sp>
        <p:nvSpPr>
          <p:cNvPr id="6" name="Rectangle 13"/>
          <p:cNvSpPr>
            <a:spLocks noGrp="1" noChangeArrowheads="1"/>
          </p:cNvSpPr>
          <p:nvPr>
            <p:ph type="sldNum" sz="quarter" idx="12"/>
          </p:nvPr>
        </p:nvSpPr>
        <p:spPr>
          <a:ln/>
        </p:spPr>
        <p:txBody>
          <a:bodyPr/>
          <a:lstStyle>
            <a:lvl1pPr>
              <a:defRPr/>
            </a:lvl1pPr>
          </a:lstStyle>
          <a:p>
            <a:pPr>
              <a:defRPr/>
            </a:pPr>
            <a:fld id="{9063BFE1-7619-F143-967C-925BB3D3EFF8}" type="slidenum">
              <a:rPr lang="en-US"/>
              <a:pPr>
                <a:defRPr/>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2235200"/>
            <a:ext cx="4038600" cy="4746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2235200"/>
            <a:ext cx="4038600" cy="4746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11"/>
          <p:cNvSpPr>
            <a:spLocks noGrp="1" noChangeArrowheads="1"/>
          </p:cNvSpPr>
          <p:nvPr>
            <p:ph type="dt" sz="half" idx="10"/>
          </p:nvPr>
        </p:nvSpPr>
        <p:spPr>
          <a:ln/>
        </p:spPr>
        <p:txBody>
          <a:bodyPr/>
          <a:lstStyle>
            <a:lvl1pPr>
              <a:defRPr/>
            </a:lvl1pPr>
          </a:lstStyle>
          <a:p>
            <a:pPr>
              <a:defRPr/>
            </a:pPr>
            <a:endParaRPr lang="en-US"/>
          </a:p>
        </p:txBody>
      </p:sp>
      <p:sp>
        <p:nvSpPr>
          <p:cNvPr id="6" name="Rectangle 12"/>
          <p:cNvSpPr>
            <a:spLocks noGrp="1" noChangeArrowheads="1"/>
          </p:cNvSpPr>
          <p:nvPr>
            <p:ph type="ftr" sz="quarter" idx="11"/>
          </p:nvPr>
        </p:nvSpPr>
        <p:spPr>
          <a:ln/>
        </p:spPr>
        <p:txBody>
          <a:bodyPr/>
          <a:lstStyle>
            <a:lvl1pPr>
              <a:defRPr/>
            </a:lvl1pPr>
          </a:lstStyle>
          <a:p>
            <a:pPr>
              <a:defRPr/>
            </a:pPr>
            <a:endParaRPr lang="en-US"/>
          </a:p>
        </p:txBody>
      </p:sp>
      <p:sp>
        <p:nvSpPr>
          <p:cNvPr id="7" name="Rectangle 13"/>
          <p:cNvSpPr>
            <a:spLocks noGrp="1" noChangeArrowheads="1"/>
          </p:cNvSpPr>
          <p:nvPr>
            <p:ph type="sldNum" sz="quarter" idx="12"/>
          </p:nvPr>
        </p:nvSpPr>
        <p:spPr>
          <a:ln/>
        </p:spPr>
        <p:txBody>
          <a:bodyPr/>
          <a:lstStyle>
            <a:lvl1pPr>
              <a:defRPr/>
            </a:lvl1pPr>
          </a:lstStyle>
          <a:p>
            <a:pPr>
              <a:defRPr/>
            </a:pPr>
            <a:fld id="{7071B2AB-1552-0649-88FB-925772CEA7E8}" type="slidenum">
              <a:rPr lang="en-US"/>
              <a:pPr>
                <a:defRPr/>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11"/>
          <p:cNvSpPr>
            <a:spLocks noGrp="1" noChangeArrowheads="1"/>
          </p:cNvSpPr>
          <p:nvPr>
            <p:ph type="dt" sz="half" idx="10"/>
          </p:nvPr>
        </p:nvSpPr>
        <p:spPr>
          <a:ln/>
        </p:spPr>
        <p:txBody>
          <a:bodyPr/>
          <a:lstStyle>
            <a:lvl1pPr>
              <a:defRPr/>
            </a:lvl1pPr>
          </a:lstStyle>
          <a:p>
            <a:pPr>
              <a:defRPr/>
            </a:pPr>
            <a:endParaRPr lang="en-US"/>
          </a:p>
        </p:txBody>
      </p:sp>
      <p:sp>
        <p:nvSpPr>
          <p:cNvPr id="8" name="Rectangle 12"/>
          <p:cNvSpPr>
            <a:spLocks noGrp="1" noChangeArrowheads="1"/>
          </p:cNvSpPr>
          <p:nvPr>
            <p:ph type="ftr" sz="quarter" idx="11"/>
          </p:nvPr>
        </p:nvSpPr>
        <p:spPr>
          <a:ln/>
        </p:spPr>
        <p:txBody>
          <a:bodyPr/>
          <a:lstStyle>
            <a:lvl1pPr>
              <a:defRPr/>
            </a:lvl1pPr>
          </a:lstStyle>
          <a:p>
            <a:pPr>
              <a:defRPr/>
            </a:pPr>
            <a:endParaRPr lang="en-US"/>
          </a:p>
        </p:txBody>
      </p:sp>
      <p:sp>
        <p:nvSpPr>
          <p:cNvPr id="9" name="Rectangle 13"/>
          <p:cNvSpPr>
            <a:spLocks noGrp="1" noChangeArrowheads="1"/>
          </p:cNvSpPr>
          <p:nvPr>
            <p:ph type="sldNum" sz="quarter" idx="12"/>
          </p:nvPr>
        </p:nvSpPr>
        <p:spPr>
          <a:ln/>
        </p:spPr>
        <p:txBody>
          <a:bodyPr/>
          <a:lstStyle>
            <a:lvl1pPr>
              <a:defRPr/>
            </a:lvl1pPr>
          </a:lstStyle>
          <a:p>
            <a:pPr>
              <a:defRPr/>
            </a:pPr>
            <a:fld id="{9E8E5695-07D9-B445-B11A-1A05FB0E928E}" type="slidenum">
              <a:rPr lang="en-US"/>
              <a:pPr>
                <a:defRPr/>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11"/>
          <p:cNvSpPr>
            <a:spLocks noGrp="1" noChangeArrowheads="1"/>
          </p:cNvSpPr>
          <p:nvPr>
            <p:ph type="dt" sz="half" idx="10"/>
          </p:nvPr>
        </p:nvSpPr>
        <p:spPr>
          <a:ln/>
        </p:spPr>
        <p:txBody>
          <a:bodyPr/>
          <a:lstStyle>
            <a:lvl1pPr>
              <a:defRPr/>
            </a:lvl1pPr>
          </a:lstStyle>
          <a:p>
            <a:pPr>
              <a:defRPr/>
            </a:pPr>
            <a:endParaRPr lang="en-US"/>
          </a:p>
        </p:txBody>
      </p:sp>
      <p:sp>
        <p:nvSpPr>
          <p:cNvPr id="4" name="Rectangle 12"/>
          <p:cNvSpPr>
            <a:spLocks noGrp="1" noChangeArrowheads="1"/>
          </p:cNvSpPr>
          <p:nvPr>
            <p:ph type="ftr" sz="quarter" idx="11"/>
          </p:nvPr>
        </p:nvSpPr>
        <p:spPr>
          <a:ln/>
        </p:spPr>
        <p:txBody>
          <a:bodyPr/>
          <a:lstStyle>
            <a:lvl1pPr>
              <a:defRPr/>
            </a:lvl1pPr>
          </a:lstStyle>
          <a:p>
            <a:pPr>
              <a:defRPr/>
            </a:pPr>
            <a:endParaRPr lang="en-US"/>
          </a:p>
        </p:txBody>
      </p:sp>
      <p:sp>
        <p:nvSpPr>
          <p:cNvPr id="5" name="Rectangle 13"/>
          <p:cNvSpPr>
            <a:spLocks noGrp="1" noChangeArrowheads="1"/>
          </p:cNvSpPr>
          <p:nvPr>
            <p:ph type="sldNum" sz="quarter" idx="12"/>
          </p:nvPr>
        </p:nvSpPr>
        <p:spPr>
          <a:ln/>
        </p:spPr>
        <p:txBody>
          <a:bodyPr/>
          <a:lstStyle>
            <a:lvl1pPr>
              <a:defRPr/>
            </a:lvl1pPr>
          </a:lstStyle>
          <a:p>
            <a:pPr>
              <a:defRPr/>
            </a:pPr>
            <a:fld id="{16FEB608-9739-0C4B-8B4B-979F67103C64}" type="slidenum">
              <a:rPr lang="en-US"/>
              <a:pPr>
                <a:defRPr/>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1"/>
          <p:cNvSpPr>
            <a:spLocks noGrp="1" noChangeArrowheads="1"/>
          </p:cNvSpPr>
          <p:nvPr>
            <p:ph type="dt" sz="half" idx="10"/>
          </p:nvPr>
        </p:nvSpPr>
        <p:spPr>
          <a:ln/>
        </p:spPr>
        <p:txBody>
          <a:bodyPr/>
          <a:lstStyle>
            <a:lvl1pPr>
              <a:defRPr/>
            </a:lvl1pPr>
          </a:lstStyle>
          <a:p>
            <a:pPr>
              <a:defRPr/>
            </a:pPr>
            <a:endParaRPr lang="en-US"/>
          </a:p>
        </p:txBody>
      </p:sp>
      <p:sp>
        <p:nvSpPr>
          <p:cNvPr id="3" name="Rectangle 12"/>
          <p:cNvSpPr>
            <a:spLocks noGrp="1" noChangeArrowheads="1"/>
          </p:cNvSpPr>
          <p:nvPr>
            <p:ph type="ftr" sz="quarter" idx="11"/>
          </p:nvPr>
        </p:nvSpPr>
        <p:spPr>
          <a:ln/>
        </p:spPr>
        <p:txBody>
          <a:bodyPr/>
          <a:lstStyle>
            <a:lvl1pPr>
              <a:defRPr/>
            </a:lvl1pPr>
          </a:lstStyle>
          <a:p>
            <a:pPr>
              <a:defRPr/>
            </a:pPr>
            <a:endParaRPr lang="en-US"/>
          </a:p>
        </p:txBody>
      </p:sp>
      <p:sp>
        <p:nvSpPr>
          <p:cNvPr id="4" name="Rectangle 13"/>
          <p:cNvSpPr>
            <a:spLocks noGrp="1" noChangeArrowheads="1"/>
          </p:cNvSpPr>
          <p:nvPr>
            <p:ph type="sldNum" sz="quarter" idx="12"/>
          </p:nvPr>
        </p:nvSpPr>
        <p:spPr>
          <a:ln/>
        </p:spPr>
        <p:txBody>
          <a:bodyPr/>
          <a:lstStyle>
            <a:lvl1pPr>
              <a:defRPr/>
            </a:lvl1pPr>
          </a:lstStyle>
          <a:p>
            <a:pPr>
              <a:defRPr/>
            </a:pPr>
            <a:fld id="{E17F3843-4A47-0449-AA7F-07E7C36D9270}" type="slidenum">
              <a:rPr lang="en-US"/>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11"/>
          <p:cNvSpPr>
            <a:spLocks noGrp="1" noChangeArrowheads="1"/>
          </p:cNvSpPr>
          <p:nvPr>
            <p:ph type="dt" sz="half" idx="10"/>
          </p:nvPr>
        </p:nvSpPr>
        <p:spPr>
          <a:ln/>
        </p:spPr>
        <p:txBody>
          <a:bodyPr/>
          <a:lstStyle>
            <a:lvl1pPr>
              <a:defRPr/>
            </a:lvl1pPr>
          </a:lstStyle>
          <a:p>
            <a:pPr>
              <a:defRPr/>
            </a:pPr>
            <a:endParaRPr lang="en-US"/>
          </a:p>
        </p:txBody>
      </p:sp>
      <p:sp>
        <p:nvSpPr>
          <p:cNvPr id="6" name="Rectangle 12"/>
          <p:cNvSpPr>
            <a:spLocks noGrp="1" noChangeArrowheads="1"/>
          </p:cNvSpPr>
          <p:nvPr>
            <p:ph type="ftr" sz="quarter" idx="11"/>
          </p:nvPr>
        </p:nvSpPr>
        <p:spPr>
          <a:ln/>
        </p:spPr>
        <p:txBody>
          <a:bodyPr/>
          <a:lstStyle>
            <a:lvl1pPr>
              <a:defRPr/>
            </a:lvl1pPr>
          </a:lstStyle>
          <a:p>
            <a:pPr>
              <a:defRPr/>
            </a:pPr>
            <a:endParaRPr lang="en-US"/>
          </a:p>
        </p:txBody>
      </p:sp>
      <p:sp>
        <p:nvSpPr>
          <p:cNvPr id="7" name="Rectangle 13"/>
          <p:cNvSpPr>
            <a:spLocks noGrp="1" noChangeArrowheads="1"/>
          </p:cNvSpPr>
          <p:nvPr>
            <p:ph type="sldNum" sz="quarter" idx="12"/>
          </p:nvPr>
        </p:nvSpPr>
        <p:spPr>
          <a:ln/>
        </p:spPr>
        <p:txBody>
          <a:bodyPr/>
          <a:lstStyle>
            <a:lvl1pPr>
              <a:defRPr/>
            </a:lvl1pPr>
          </a:lstStyle>
          <a:p>
            <a:pPr>
              <a:defRPr/>
            </a:pPr>
            <a:fld id="{CF5C397F-9EE9-9A41-8661-8C730FE331FB}" type="slidenum">
              <a:rPr lang="en-US"/>
              <a:pPr>
                <a:defRPr/>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11"/>
          <p:cNvSpPr>
            <a:spLocks noGrp="1" noChangeArrowheads="1"/>
          </p:cNvSpPr>
          <p:nvPr>
            <p:ph type="dt" sz="half" idx="10"/>
          </p:nvPr>
        </p:nvSpPr>
        <p:spPr>
          <a:ln/>
        </p:spPr>
        <p:txBody>
          <a:bodyPr/>
          <a:lstStyle>
            <a:lvl1pPr>
              <a:defRPr/>
            </a:lvl1pPr>
          </a:lstStyle>
          <a:p>
            <a:pPr>
              <a:defRPr/>
            </a:pPr>
            <a:endParaRPr lang="en-US"/>
          </a:p>
        </p:txBody>
      </p:sp>
      <p:sp>
        <p:nvSpPr>
          <p:cNvPr id="6" name="Rectangle 12"/>
          <p:cNvSpPr>
            <a:spLocks noGrp="1" noChangeArrowheads="1"/>
          </p:cNvSpPr>
          <p:nvPr>
            <p:ph type="ftr" sz="quarter" idx="11"/>
          </p:nvPr>
        </p:nvSpPr>
        <p:spPr>
          <a:ln/>
        </p:spPr>
        <p:txBody>
          <a:bodyPr/>
          <a:lstStyle>
            <a:lvl1pPr>
              <a:defRPr/>
            </a:lvl1pPr>
          </a:lstStyle>
          <a:p>
            <a:pPr>
              <a:defRPr/>
            </a:pPr>
            <a:endParaRPr lang="en-US"/>
          </a:p>
        </p:txBody>
      </p:sp>
      <p:sp>
        <p:nvSpPr>
          <p:cNvPr id="7" name="Rectangle 13"/>
          <p:cNvSpPr>
            <a:spLocks noGrp="1" noChangeArrowheads="1"/>
          </p:cNvSpPr>
          <p:nvPr>
            <p:ph type="sldNum" sz="quarter" idx="12"/>
          </p:nvPr>
        </p:nvSpPr>
        <p:spPr>
          <a:ln/>
        </p:spPr>
        <p:txBody>
          <a:bodyPr/>
          <a:lstStyle>
            <a:lvl1pPr>
              <a:defRPr/>
            </a:lvl1pPr>
          </a:lstStyle>
          <a:p>
            <a:pPr>
              <a:defRPr/>
            </a:pPr>
            <a:fld id="{B53799A5-A38C-8D48-BFCB-B5257E6469F6}" type="slidenum">
              <a:rPr lang="en-US"/>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theme" Target="../theme/theme1.xml"/><Relationship Id="rId16"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3"/>
          <p:cNvGrpSpPr>
            <a:grpSpLocks/>
          </p:cNvGrpSpPr>
          <p:nvPr/>
        </p:nvGrpSpPr>
        <p:grpSpPr bwMode="auto">
          <a:xfrm>
            <a:off x="1509713" y="725488"/>
            <a:ext cx="7608887" cy="5307012"/>
            <a:chOff x="951" y="457"/>
            <a:chExt cx="4793" cy="3343"/>
          </a:xfrm>
        </p:grpSpPr>
        <p:grpSp>
          <p:nvGrpSpPr>
            <p:cNvPr id="2" name="Group 4"/>
            <p:cNvGrpSpPr>
              <a:grpSpLocks/>
            </p:cNvGrpSpPr>
            <p:nvPr userDrawn="1"/>
          </p:nvGrpSpPr>
          <p:grpSpPr bwMode="auto">
            <a:xfrm>
              <a:off x="951" y="457"/>
              <a:ext cx="2772" cy="3343"/>
              <a:chOff x="951" y="457"/>
              <a:chExt cx="2772" cy="3343"/>
            </a:xfrm>
          </p:grpSpPr>
          <p:sp>
            <p:nvSpPr>
              <p:cNvPr id="1040" name="Rectangle 5"/>
              <p:cNvSpPr>
                <a:spLocks noChangeArrowheads="1"/>
              </p:cNvSpPr>
              <p:nvPr/>
            </p:nvSpPr>
            <p:spPr bwMode="auto">
              <a:xfrm rot="2370321">
                <a:off x="1799" y="457"/>
                <a:ext cx="1924" cy="1942"/>
              </a:xfrm>
              <a:prstGeom prst="rect">
                <a:avLst/>
              </a:prstGeom>
              <a:solidFill>
                <a:schemeClr val="bg1"/>
              </a:solidFill>
              <a:ln w="9525">
                <a:noFill/>
                <a:miter lim="800000"/>
                <a:headEnd/>
                <a:tailEnd/>
              </a:ln>
            </p:spPr>
            <p:txBody>
              <a:bodyPr wrap="none" anchor="ctr">
                <a:prstTxWarp prst="textNoShape">
                  <a:avLst/>
                </a:prstTxWarp>
              </a:bodyPr>
              <a:lstStyle/>
              <a:p>
                <a:pPr>
                  <a:defRPr/>
                </a:pPr>
                <a:endParaRPr lang="en-US"/>
              </a:p>
            </p:txBody>
          </p:sp>
          <p:sp>
            <p:nvSpPr>
              <p:cNvPr id="1041" name="Rectangle 6"/>
              <p:cNvSpPr>
                <a:spLocks noChangeArrowheads="1"/>
              </p:cNvSpPr>
              <p:nvPr/>
            </p:nvSpPr>
            <p:spPr bwMode="auto">
              <a:xfrm rot="1744707">
                <a:off x="966" y="1650"/>
                <a:ext cx="2227" cy="647"/>
              </a:xfrm>
              <a:prstGeom prst="rect">
                <a:avLst/>
              </a:prstGeom>
              <a:solidFill>
                <a:schemeClr val="bg1"/>
              </a:solidFill>
              <a:ln w="9525">
                <a:noFill/>
                <a:miter lim="800000"/>
                <a:headEnd/>
                <a:tailEnd/>
              </a:ln>
            </p:spPr>
            <p:txBody>
              <a:bodyPr wrap="none" anchor="ctr">
                <a:prstTxWarp prst="textNoShape">
                  <a:avLst/>
                </a:prstTxWarp>
              </a:bodyPr>
              <a:lstStyle/>
              <a:p>
                <a:pPr>
                  <a:defRPr/>
                </a:pPr>
                <a:endParaRPr lang="en-US"/>
              </a:p>
            </p:txBody>
          </p:sp>
          <p:sp>
            <p:nvSpPr>
              <p:cNvPr id="1042" name="Rectangle 7"/>
              <p:cNvSpPr>
                <a:spLocks noChangeArrowheads="1"/>
              </p:cNvSpPr>
              <p:nvPr/>
            </p:nvSpPr>
            <p:spPr bwMode="auto">
              <a:xfrm rot="1619484">
                <a:off x="951" y="1321"/>
                <a:ext cx="1066" cy="1693"/>
              </a:xfrm>
              <a:prstGeom prst="rect">
                <a:avLst/>
              </a:prstGeom>
              <a:solidFill>
                <a:schemeClr val="bg1"/>
              </a:solidFill>
              <a:ln w="9525">
                <a:noFill/>
                <a:miter lim="800000"/>
                <a:headEnd/>
                <a:tailEnd/>
              </a:ln>
            </p:spPr>
            <p:txBody>
              <a:bodyPr wrap="none" anchor="ctr">
                <a:prstTxWarp prst="textNoShape">
                  <a:avLst/>
                </a:prstTxWarp>
              </a:bodyPr>
              <a:lstStyle/>
              <a:p>
                <a:pPr>
                  <a:defRPr/>
                </a:pPr>
                <a:endParaRPr lang="en-US"/>
              </a:p>
            </p:txBody>
          </p:sp>
          <p:sp>
            <p:nvSpPr>
              <p:cNvPr id="1043" name="Rectangle 8"/>
              <p:cNvSpPr>
                <a:spLocks noChangeArrowheads="1"/>
              </p:cNvSpPr>
              <p:nvPr/>
            </p:nvSpPr>
            <p:spPr bwMode="auto">
              <a:xfrm rot="1594782">
                <a:off x="1117" y="2131"/>
                <a:ext cx="317" cy="1669"/>
              </a:xfrm>
              <a:prstGeom prst="rect">
                <a:avLst/>
              </a:prstGeom>
              <a:solidFill>
                <a:schemeClr val="bg1"/>
              </a:solidFill>
              <a:ln w="9525">
                <a:noFill/>
                <a:miter lim="800000"/>
                <a:headEnd/>
                <a:tailEnd/>
              </a:ln>
            </p:spPr>
            <p:txBody>
              <a:bodyPr wrap="none" anchor="ctr">
                <a:prstTxWarp prst="textNoShape">
                  <a:avLst/>
                </a:prstTxWarp>
              </a:bodyPr>
              <a:lstStyle/>
              <a:p>
                <a:pPr>
                  <a:defRPr/>
                </a:pPr>
                <a:endParaRPr lang="en-US"/>
              </a:p>
            </p:txBody>
          </p:sp>
        </p:grpSp>
        <p:sp>
          <p:nvSpPr>
            <p:cNvPr id="1039" name="AutoShape 9"/>
            <p:cNvSpPr>
              <a:spLocks noChangeArrowheads="1"/>
            </p:cNvSpPr>
            <p:nvPr userDrawn="1"/>
          </p:nvSpPr>
          <p:spPr bwMode="auto">
            <a:xfrm rot="10800000">
              <a:off x="4968" y="1312"/>
              <a:ext cx="776" cy="688"/>
            </a:xfrm>
            <a:prstGeom prst="rtTriangle">
              <a:avLst/>
            </a:prstGeom>
            <a:solidFill>
              <a:schemeClr val="bg1"/>
            </a:solidFill>
            <a:ln w="9525">
              <a:noFill/>
              <a:miter lim="800000"/>
              <a:headEnd/>
              <a:tailEnd/>
            </a:ln>
          </p:spPr>
          <p:txBody>
            <a:bodyPr wrap="none" anchor="ctr">
              <a:prstTxWarp prst="textNoShape">
                <a:avLst/>
              </a:prstTxWarp>
            </a:bodyPr>
            <a:lstStyle/>
            <a:p>
              <a:pPr>
                <a:defRPr/>
              </a:pPr>
              <a:endParaRPr lang="en-US"/>
            </a:p>
          </p:txBody>
        </p:sp>
      </p:grpSp>
      <p:sp>
        <p:nvSpPr>
          <p:cNvPr id="1027" name="Rectangle 10"/>
          <p:cNvSpPr>
            <a:spLocks noChangeArrowheads="1"/>
          </p:cNvSpPr>
          <p:nvPr/>
        </p:nvSpPr>
        <p:spPr bwMode="auto">
          <a:xfrm>
            <a:off x="0" y="1047750"/>
            <a:ext cx="9144000" cy="982663"/>
          </a:xfrm>
          <a:prstGeom prst="rect">
            <a:avLst/>
          </a:prstGeom>
          <a:solidFill>
            <a:schemeClr val="bg1"/>
          </a:solidFill>
          <a:ln w="9525">
            <a:noFill/>
            <a:miter lim="800000"/>
            <a:headEnd/>
            <a:tailEnd/>
          </a:ln>
        </p:spPr>
        <p:txBody>
          <a:bodyPr wrap="none" anchor="ctr">
            <a:prstTxWarp prst="textNoShape">
              <a:avLst/>
            </a:prstTxWarp>
          </a:bodyPr>
          <a:lstStyle/>
          <a:p>
            <a:pPr>
              <a:defRPr/>
            </a:pPr>
            <a:endParaRPr lang="en-US"/>
          </a:p>
        </p:txBody>
      </p:sp>
      <p:sp>
        <p:nvSpPr>
          <p:cNvPr id="4107" name="Rectangle 11"/>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ea typeface="+mn-ea"/>
                <a:cs typeface="+mn-cs"/>
              </a:defRPr>
            </a:lvl1pPr>
          </a:lstStyle>
          <a:p>
            <a:pPr>
              <a:defRPr/>
            </a:pPr>
            <a:endParaRPr lang="en-US"/>
          </a:p>
        </p:txBody>
      </p:sp>
      <p:sp>
        <p:nvSpPr>
          <p:cNvPr id="4108" name="Rectangle 12"/>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ea typeface="+mn-ea"/>
                <a:cs typeface="+mn-cs"/>
              </a:defRPr>
            </a:lvl1pPr>
          </a:lstStyle>
          <a:p>
            <a:pPr>
              <a:defRPr/>
            </a:pPr>
            <a:endParaRPr lang="en-US"/>
          </a:p>
        </p:txBody>
      </p:sp>
      <p:sp>
        <p:nvSpPr>
          <p:cNvPr id="4109" name="Rectangle 13"/>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vl1pPr>
          </a:lstStyle>
          <a:p>
            <a:pPr>
              <a:defRPr/>
            </a:pPr>
            <a:fld id="{7913E07A-2BF1-3A46-91E3-512372FDB499}" type="slidenum">
              <a:rPr lang="en-US"/>
              <a:pPr>
                <a:defRPr/>
              </a:pPr>
              <a:t>‹#›</a:t>
            </a:fld>
            <a:endParaRPr lang="en-US"/>
          </a:p>
        </p:txBody>
      </p:sp>
      <p:sp>
        <p:nvSpPr>
          <p:cNvPr id="1031" name="Rectangle 14"/>
          <p:cNvSpPr>
            <a:spLocks noChangeArrowheads="1"/>
          </p:cNvSpPr>
          <p:nvPr/>
        </p:nvSpPr>
        <p:spPr bwMode="auto">
          <a:xfrm>
            <a:off x="0" y="0"/>
            <a:ext cx="9144000" cy="1058863"/>
          </a:xfrm>
          <a:prstGeom prst="rect">
            <a:avLst/>
          </a:prstGeom>
          <a:solidFill>
            <a:schemeClr val="tx1"/>
          </a:solidFill>
          <a:ln w="9525">
            <a:noFill/>
            <a:miter lim="800000"/>
            <a:headEnd/>
            <a:tailEnd/>
          </a:ln>
        </p:spPr>
        <p:txBody>
          <a:bodyPr wrap="none" anchor="ctr">
            <a:prstTxWarp prst="textNoShape">
              <a:avLst/>
            </a:prstTxWarp>
          </a:bodyPr>
          <a:lstStyle/>
          <a:p>
            <a:pPr>
              <a:defRPr/>
            </a:pPr>
            <a:endParaRPr lang="en-US"/>
          </a:p>
        </p:txBody>
      </p:sp>
      <p:sp>
        <p:nvSpPr>
          <p:cNvPr id="1032" name="Rectangle 16"/>
          <p:cNvSpPr>
            <a:spLocks noChangeArrowheads="1"/>
          </p:cNvSpPr>
          <p:nvPr/>
        </p:nvSpPr>
        <p:spPr bwMode="auto">
          <a:xfrm>
            <a:off x="0" y="6270625"/>
            <a:ext cx="9144000" cy="598488"/>
          </a:xfrm>
          <a:prstGeom prst="rect">
            <a:avLst/>
          </a:prstGeom>
          <a:solidFill>
            <a:schemeClr val="tx1"/>
          </a:solidFill>
          <a:ln w="9525">
            <a:noFill/>
            <a:miter lim="800000"/>
            <a:headEnd/>
            <a:tailEnd/>
          </a:ln>
        </p:spPr>
        <p:txBody>
          <a:bodyPr wrap="none" anchor="ctr">
            <a:prstTxWarp prst="textNoShape">
              <a:avLst/>
            </a:prstTxWarp>
          </a:bodyPr>
          <a:lstStyle/>
          <a:p>
            <a:pPr>
              <a:defRPr/>
            </a:pPr>
            <a:endParaRPr lang="en-US"/>
          </a:p>
        </p:txBody>
      </p:sp>
      <p:sp>
        <p:nvSpPr>
          <p:cNvPr id="1033" name="Rectangle 17"/>
          <p:cNvSpPr>
            <a:spLocks noGrp="1" noChangeArrowheads="1"/>
          </p:cNvSpPr>
          <p:nvPr>
            <p:ph type="body" idx="1"/>
          </p:nvPr>
        </p:nvSpPr>
        <p:spPr bwMode="auto">
          <a:xfrm>
            <a:off x="457200" y="2235200"/>
            <a:ext cx="8229600" cy="4746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34" name="Rectangle 24"/>
          <p:cNvSpPr>
            <a:spLocks noGrp="1" noChangeArrowheads="1"/>
          </p:cNvSpPr>
          <p:nvPr>
            <p:ph type="title"/>
          </p:nvPr>
        </p:nvSpPr>
        <p:spPr bwMode="auto">
          <a:xfrm>
            <a:off x="962025" y="985838"/>
            <a:ext cx="7737475"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pic>
        <p:nvPicPr>
          <p:cNvPr id="19" name="Picture 18"/>
          <p:cNvPicPr>
            <a:picLocks noChangeAspect="1"/>
          </p:cNvPicPr>
          <p:nvPr userDrawn="1"/>
        </p:nvPicPr>
        <p:blipFill>
          <a:blip r:embed="rId16">
            <a:extLst>
              <a:ext uri="{28A0092B-C50C-407E-A947-70E740481C1C}">
                <a14:useLocalDpi xmlns:a14="http://schemas.microsoft.com/office/drawing/2010/main"/>
              </a:ext>
            </a:extLst>
          </a:blip>
          <a:stretch>
            <a:fillRect/>
          </a:stretch>
        </p:blipFill>
        <p:spPr>
          <a:xfrm>
            <a:off x="38100" y="126128"/>
            <a:ext cx="721755" cy="718164"/>
          </a:xfrm>
          <a:prstGeom prst="rect">
            <a:avLst/>
          </a:prstGeom>
        </p:spPr>
      </p:pic>
    </p:spTree>
  </p:cSld>
  <p:clrMap bg1="lt1" tx1="dk1" bg2="lt2" tx2="dk2" accent1="accent1" accent2="accent2" accent3="accent3" accent4="accent4" accent5="accent5" accent6="accent6" hlink="hlink" folHlink="folHlink"/>
  <p:sldLayoutIdLst>
    <p:sldLayoutId id="2147484548" r:id="rId1"/>
    <p:sldLayoutId id="2147484549" r:id="rId2"/>
    <p:sldLayoutId id="2147484536" r:id="rId3"/>
    <p:sldLayoutId id="2147484537" r:id="rId4"/>
    <p:sldLayoutId id="2147484538" r:id="rId5"/>
    <p:sldLayoutId id="2147484539" r:id="rId6"/>
    <p:sldLayoutId id="2147484540" r:id="rId7"/>
    <p:sldLayoutId id="2147484541" r:id="rId8"/>
    <p:sldLayoutId id="2147484542" r:id="rId9"/>
    <p:sldLayoutId id="2147484543" r:id="rId10"/>
    <p:sldLayoutId id="2147484544" r:id="rId11"/>
    <p:sldLayoutId id="2147484545" r:id="rId12"/>
    <p:sldLayoutId id="2147484546" r:id="rId13"/>
    <p:sldLayoutId id="2147484547" r:id="rId14"/>
  </p:sldLayoutIdLst>
  <p:txStyles>
    <p:titleStyle>
      <a:lvl1pPr algn="l" rtl="0" eaLnBrk="0" fontAlgn="base" hangingPunct="0">
        <a:spcBef>
          <a:spcPct val="0"/>
        </a:spcBef>
        <a:spcAft>
          <a:spcPct val="0"/>
        </a:spcAft>
        <a:defRPr sz="4000">
          <a:solidFill>
            <a:schemeClr val="tx1"/>
          </a:solidFill>
          <a:latin typeface="Century Gothic" pitchFamily="34" charset="0"/>
          <a:ea typeface="ＭＳ Ｐゴシック" charset="0"/>
          <a:cs typeface="ＭＳ Ｐゴシック" charset="0"/>
        </a:defRPr>
      </a:lvl1pPr>
      <a:lvl2pPr algn="l" rtl="0" eaLnBrk="0" fontAlgn="base" hangingPunct="0">
        <a:spcBef>
          <a:spcPct val="0"/>
        </a:spcBef>
        <a:spcAft>
          <a:spcPct val="0"/>
        </a:spcAft>
        <a:defRPr sz="4000">
          <a:solidFill>
            <a:schemeClr val="tx1"/>
          </a:solidFill>
          <a:latin typeface="Century Gothic" charset="0"/>
          <a:ea typeface="ＭＳ Ｐゴシック" charset="0"/>
          <a:cs typeface="ＭＳ Ｐゴシック" charset="0"/>
        </a:defRPr>
      </a:lvl2pPr>
      <a:lvl3pPr algn="l" rtl="0" eaLnBrk="0" fontAlgn="base" hangingPunct="0">
        <a:spcBef>
          <a:spcPct val="0"/>
        </a:spcBef>
        <a:spcAft>
          <a:spcPct val="0"/>
        </a:spcAft>
        <a:defRPr sz="4000">
          <a:solidFill>
            <a:schemeClr val="tx1"/>
          </a:solidFill>
          <a:latin typeface="Century Gothic" charset="0"/>
          <a:ea typeface="ＭＳ Ｐゴシック" charset="0"/>
          <a:cs typeface="ＭＳ Ｐゴシック" charset="0"/>
        </a:defRPr>
      </a:lvl3pPr>
      <a:lvl4pPr algn="l" rtl="0" eaLnBrk="0" fontAlgn="base" hangingPunct="0">
        <a:spcBef>
          <a:spcPct val="0"/>
        </a:spcBef>
        <a:spcAft>
          <a:spcPct val="0"/>
        </a:spcAft>
        <a:defRPr sz="4000">
          <a:solidFill>
            <a:schemeClr val="tx1"/>
          </a:solidFill>
          <a:latin typeface="Century Gothic" charset="0"/>
          <a:ea typeface="ＭＳ Ｐゴシック" charset="0"/>
          <a:cs typeface="ＭＳ Ｐゴシック" charset="0"/>
        </a:defRPr>
      </a:lvl4pPr>
      <a:lvl5pPr algn="l" rtl="0" eaLnBrk="0" fontAlgn="base" hangingPunct="0">
        <a:spcBef>
          <a:spcPct val="0"/>
        </a:spcBef>
        <a:spcAft>
          <a:spcPct val="0"/>
        </a:spcAft>
        <a:defRPr sz="4000">
          <a:solidFill>
            <a:schemeClr val="tx1"/>
          </a:solidFill>
          <a:latin typeface="Century Gothic" charset="0"/>
          <a:ea typeface="ＭＳ Ｐゴシック" charset="0"/>
          <a:cs typeface="ＭＳ Ｐゴシック" charset="0"/>
        </a:defRPr>
      </a:lvl5pPr>
      <a:lvl6pPr marL="457200" algn="l" rtl="0" fontAlgn="base">
        <a:spcBef>
          <a:spcPct val="0"/>
        </a:spcBef>
        <a:spcAft>
          <a:spcPct val="0"/>
        </a:spcAft>
        <a:defRPr sz="4000">
          <a:solidFill>
            <a:schemeClr val="bg1"/>
          </a:solidFill>
          <a:latin typeface="Arial" charset="0"/>
        </a:defRPr>
      </a:lvl6pPr>
      <a:lvl7pPr marL="914400" algn="l" rtl="0" fontAlgn="base">
        <a:spcBef>
          <a:spcPct val="0"/>
        </a:spcBef>
        <a:spcAft>
          <a:spcPct val="0"/>
        </a:spcAft>
        <a:defRPr sz="4000">
          <a:solidFill>
            <a:schemeClr val="bg1"/>
          </a:solidFill>
          <a:latin typeface="Arial" charset="0"/>
        </a:defRPr>
      </a:lvl7pPr>
      <a:lvl8pPr marL="1371600" algn="l" rtl="0" fontAlgn="base">
        <a:spcBef>
          <a:spcPct val="0"/>
        </a:spcBef>
        <a:spcAft>
          <a:spcPct val="0"/>
        </a:spcAft>
        <a:defRPr sz="4000">
          <a:solidFill>
            <a:schemeClr val="bg1"/>
          </a:solidFill>
          <a:latin typeface="Arial" charset="0"/>
        </a:defRPr>
      </a:lvl8pPr>
      <a:lvl9pPr marL="1828800" algn="l" rtl="0" fontAlgn="base">
        <a:spcBef>
          <a:spcPct val="0"/>
        </a:spcBef>
        <a:spcAft>
          <a:spcPct val="0"/>
        </a:spcAft>
        <a:defRPr sz="4000">
          <a:solidFill>
            <a:schemeClr val="bg1"/>
          </a:solidFill>
          <a:latin typeface="Arial" charset="0"/>
        </a:defRPr>
      </a:lvl9pPr>
    </p:titleStyle>
    <p:bodyStyle>
      <a:lvl1pPr marL="342900" indent="-342900" algn="l" rtl="0" eaLnBrk="0" fontAlgn="base" hangingPunct="0">
        <a:spcBef>
          <a:spcPct val="20000"/>
        </a:spcBef>
        <a:spcAft>
          <a:spcPct val="0"/>
        </a:spcAft>
        <a:buFont typeface="Wingdings" charset="2"/>
        <a:buChar char="§"/>
        <a:defRPr sz="2400">
          <a:solidFill>
            <a:schemeClr val="tx1"/>
          </a:solidFill>
          <a:latin typeface="Century Gothic" pitchFamily="34" charset="0"/>
          <a:ea typeface="ＭＳ Ｐゴシック" charset="0"/>
          <a:cs typeface="ＭＳ Ｐゴシック" charset="0"/>
        </a:defRPr>
      </a:lvl1pPr>
      <a:lvl2pPr marL="742950" indent="-285750" algn="l" rtl="0" eaLnBrk="0" fontAlgn="base" hangingPunct="0">
        <a:spcBef>
          <a:spcPct val="20000"/>
        </a:spcBef>
        <a:spcAft>
          <a:spcPct val="0"/>
        </a:spcAft>
        <a:buSzPct val="50000"/>
        <a:buFont typeface="Wingdings" charset="2"/>
        <a:buChar char="q"/>
        <a:defRPr sz="2000">
          <a:solidFill>
            <a:schemeClr val="tx1"/>
          </a:solidFill>
          <a:latin typeface="Century Gothic" pitchFamily="34" charset="0"/>
          <a:ea typeface="ＭＳ Ｐゴシック" charset="0"/>
        </a:defRPr>
      </a:lvl2pPr>
      <a:lvl3pPr marL="1143000" indent="-228600" algn="l" rtl="0" eaLnBrk="0" fontAlgn="base" hangingPunct="0">
        <a:spcBef>
          <a:spcPct val="20000"/>
        </a:spcBef>
        <a:spcAft>
          <a:spcPct val="0"/>
        </a:spcAft>
        <a:buChar char="•"/>
        <a:defRPr sz="2400">
          <a:solidFill>
            <a:schemeClr val="tx1"/>
          </a:solidFill>
          <a:latin typeface="Century Gothic" pitchFamily="34" charset="0"/>
          <a:ea typeface="ＭＳ Ｐゴシック" charset="0"/>
        </a:defRPr>
      </a:lvl3pPr>
      <a:lvl4pPr marL="1600200" indent="-228600" algn="l" rtl="0" eaLnBrk="0" fontAlgn="base" hangingPunct="0">
        <a:spcBef>
          <a:spcPct val="20000"/>
        </a:spcBef>
        <a:spcAft>
          <a:spcPct val="0"/>
        </a:spcAft>
        <a:buChar char="–"/>
        <a:defRPr sz="1600">
          <a:solidFill>
            <a:schemeClr val="tx1"/>
          </a:solidFill>
          <a:latin typeface="Century Gothic" pitchFamily="34" charset="0"/>
          <a:ea typeface="ＭＳ Ｐゴシック" charset="0"/>
        </a:defRPr>
      </a:lvl4pPr>
      <a:lvl5pPr marL="2057400" indent="-228600" algn="l" rtl="0" eaLnBrk="0" fontAlgn="base" hangingPunct="0">
        <a:spcBef>
          <a:spcPct val="20000"/>
        </a:spcBef>
        <a:spcAft>
          <a:spcPct val="0"/>
        </a:spcAft>
        <a:buChar char="»"/>
        <a:defRPr sz="1600">
          <a:solidFill>
            <a:schemeClr val="tx1"/>
          </a:solidFill>
          <a:latin typeface="Century Gothic" pitchFamily="34" charset="0"/>
          <a:ea typeface="ＭＳ Ｐゴシック" charset="0"/>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3.jpe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16.xml"/><Relationship Id="rId5" Type="http://schemas.openxmlformats.org/officeDocument/2006/relationships/image" Target="../media/image14.png"/><Relationship Id="rId1" Type="http://schemas.microsoft.com/office/2007/relationships/media" Target="../media/media1.mp4"/><Relationship Id="rId2" Type="http://schemas.openxmlformats.org/officeDocument/2006/relationships/video" Target="../media/media1.mp4"/></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5.jpe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6.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7.jpe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image" Target="../media/image8.png"/><Relationship Id="rId7"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0.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ctrTitle"/>
          </p:nvPr>
        </p:nvSpPr>
        <p:spPr>
          <a:xfrm>
            <a:off x="760413" y="1190625"/>
            <a:ext cx="8256587" cy="1374775"/>
          </a:xfrm>
        </p:spPr>
        <p:txBody>
          <a:bodyPr/>
          <a:lstStyle/>
          <a:p>
            <a:pPr eaLnBrk="1" hangingPunct="1"/>
            <a:r>
              <a:rPr lang="en-US" sz="3000" dirty="0" smtClean="0">
                <a:solidFill>
                  <a:schemeClr val="bg1"/>
                </a:solidFill>
              </a:rPr>
              <a:t>Different Flavors of Computing</a:t>
            </a:r>
            <a:r>
              <a:rPr lang="en-US" sz="3000" dirty="0" smtClean="0">
                <a:solidFill>
                  <a:schemeClr val="bg1"/>
                </a:solidFill>
              </a:rPr>
              <a:t/>
            </a:r>
            <a:br>
              <a:rPr lang="en-US" sz="3000" dirty="0" smtClean="0">
                <a:solidFill>
                  <a:schemeClr val="bg1"/>
                </a:solidFill>
              </a:rPr>
            </a:br>
            <a:r>
              <a:rPr lang="en-US" sz="1800" dirty="0" smtClean="0">
                <a:solidFill>
                  <a:schemeClr val="bg1"/>
                </a:solidFill>
              </a:rPr>
              <a:t>Providing context to a first course in computing</a:t>
            </a:r>
            <a:endParaRPr lang="en-US" sz="1800" dirty="0" smtClean="0">
              <a:solidFill>
                <a:schemeClr val="bg1"/>
              </a:solidFill>
              <a:latin typeface="Century Gothic" charset="0"/>
              <a:ea typeface="ＭＳ Ｐゴシック" charset="-128"/>
              <a:cs typeface="ＭＳ Ｐゴシック" charset="-128"/>
            </a:endParaRPr>
          </a:p>
        </p:txBody>
      </p:sp>
      <p:sp>
        <p:nvSpPr>
          <p:cNvPr id="17411" name="Text Box 6"/>
          <p:cNvSpPr txBox="1">
            <a:spLocks noChangeArrowheads="1"/>
          </p:cNvSpPr>
          <p:nvPr/>
        </p:nvSpPr>
        <p:spPr bwMode="auto">
          <a:xfrm>
            <a:off x="927099" y="6251046"/>
            <a:ext cx="8216901" cy="630942"/>
          </a:xfrm>
          <a:prstGeom prst="rect">
            <a:avLst/>
          </a:prstGeom>
          <a:noFill/>
          <a:ln w="9525">
            <a:noFill/>
            <a:miter lim="800000"/>
            <a:headEnd/>
            <a:tailEnd/>
          </a:ln>
        </p:spPr>
        <p:txBody>
          <a:bodyPr wrap="square">
            <a:prstTxWarp prst="textNoShape">
              <a:avLst/>
            </a:prstTxWarp>
            <a:spAutoFit/>
          </a:bodyPr>
          <a:lstStyle/>
          <a:p>
            <a:pPr algn="r">
              <a:spcBef>
                <a:spcPct val="50000"/>
              </a:spcBef>
            </a:pPr>
            <a:r>
              <a:rPr lang="en-US" sz="1400" dirty="0" smtClean="0">
                <a:solidFill>
                  <a:schemeClr val="bg1"/>
                </a:solidFill>
              </a:rPr>
              <a:t>Breaking Boundaries 2017</a:t>
            </a:r>
          </a:p>
          <a:p>
            <a:pPr algn="r">
              <a:spcBef>
                <a:spcPct val="50000"/>
              </a:spcBef>
            </a:pPr>
            <a:r>
              <a:rPr lang="en-US" sz="1400" dirty="0" smtClean="0">
                <a:solidFill>
                  <a:schemeClr val="bg1"/>
                </a:solidFill>
              </a:rPr>
              <a:t>Christopher </a:t>
            </a:r>
            <a:r>
              <a:rPr lang="en-US" sz="1400" dirty="0">
                <a:solidFill>
                  <a:schemeClr val="bg1"/>
                </a:solidFill>
              </a:rPr>
              <a:t>M. Clark</a:t>
            </a:r>
          </a:p>
        </p:txBody>
      </p:sp>
      <p:cxnSp>
        <p:nvCxnSpPr>
          <p:cNvPr id="3" name="Straight Connector 2"/>
          <p:cNvCxnSpPr/>
          <p:nvPr/>
        </p:nvCxnSpPr>
        <p:spPr>
          <a:xfrm>
            <a:off x="850900" y="1962368"/>
            <a:ext cx="7620000" cy="25400"/>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pPr eaLnBrk="1" hangingPunct="1"/>
            <a:r>
              <a:rPr lang="en-US" dirty="0" smtClean="0">
                <a:latin typeface="Century Gothic" charset="0"/>
                <a:ea typeface="ＭＳ Ｐゴシック" charset="-128"/>
                <a:cs typeface="ＭＳ Ｐゴシック" charset="-128"/>
              </a:rPr>
              <a:t>Track Structure</a:t>
            </a:r>
            <a:endParaRPr lang="en-US" dirty="0">
              <a:latin typeface="Century Gothic" charset="0"/>
              <a:ea typeface="ＭＳ Ｐゴシック" charset="-128"/>
              <a:cs typeface="ＭＳ Ｐゴシック" charset="-128"/>
            </a:endParaRPr>
          </a:p>
        </p:txBody>
      </p:sp>
      <p:sp>
        <p:nvSpPr>
          <p:cNvPr id="19459" name="Rectangle 3"/>
          <p:cNvSpPr>
            <a:spLocks noGrp="1" noChangeArrowheads="1"/>
          </p:cNvSpPr>
          <p:nvPr>
            <p:ph type="body" idx="1"/>
          </p:nvPr>
        </p:nvSpPr>
        <p:spPr>
          <a:xfrm>
            <a:off x="406400" y="2235200"/>
            <a:ext cx="4394200" cy="3822700"/>
          </a:xfrm>
        </p:spPr>
        <p:txBody>
          <a:bodyPr/>
          <a:lstStyle/>
          <a:p>
            <a:pPr eaLnBrk="1" hangingPunct="1"/>
            <a:r>
              <a:rPr lang="en-US" dirty="0" smtClean="0">
                <a:latin typeface="Century Gothic" charset="0"/>
                <a:ea typeface="ＭＳ Ｐゴシック" charset="-128"/>
                <a:cs typeface="ＭＳ Ｐゴシック" charset="-128"/>
              </a:rPr>
              <a:t>Equal Participation</a:t>
            </a:r>
          </a:p>
          <a:p>
            <a:pPr eaLnBrk="1" hangingPunct="1"/>
            <a:r>
              <a:rPr lang="en-US" dirty="0" smtClean="0">
                <a:solidFill>
                  <a:srgbClr val="000000"/>
                </a:solidFill>
                <a:latin typeface="Century Gothic" charset="0"/>
                <a:ea typeface="ＭＳ Ｐゴシック" charset="-128"/>
                <a:cs typeface="ＭＳ Ｐゴシック" charset="-128"/>
              </a:rPr>
              <a:t>Basic Learning Outcomes</a:t>
            </a:r>
          </a:p>
          <a:p>
            <a:pPr eaLnBrk="1" hangingPunct="1"/>
            <a:r>
              <a:rPr lang="en-US" dirty="0" smtClean="0">
                <a:solidFill>
                  <a:srgbClr val="FF0000"/>
                </a:solidFill>
                <a:latin typeface="Century Gothic" charset="0"/>
                <a:ea typeface="ＭＳ Ｐゴシック" charset="-128"/>
                <a:cs typeface="ＭＳ Ｐゴシック" charset="-128"/>
              </a:rPr>
              <a:t>Software Development Process</a:t>
            </a:r>
          </a:p>
          <a:p>
            <a:pPr eaLnBrk="1" hangingPunct="1"/>
            <a:r>
              <a:rPr lang="en-US" dirty="0" smtClean="0">
                <a:solidFill>
                  <a:srgbClr val="000000"/>
                </a:solidFill>
                <a:latin typeface="Century Gothic" charset="0"/>
                <a:ea typeface="ＭＳ Ｐゴシック" charset="-128"/>
                <a:cs typeface="ＭＳ Ｐゴシック" charset="-128"/>
              </a:rPr>
              <a:t>Team Based Learning</a:t>
            </a:r>
          </a:p>
          <a:p>
            <a:pPr eaLnBrk="1" hangingPunct="1"/>
            <a:r>
              <a:rPr lang="en-US" dirty="0" smtClean="0">
                <a:solidFill>
                  <a:srgbClr val="000000"/>
                </a:solidFill>
                <a:latin typeface="Century Gothic" charset="0"/>
                <a:ea typeface="ＭＳ Ｐゴシック" charset="-128"/>
                <a:cs typeface="ＭＳ Ｐゴシック" charset="-128"/>
              </a:rPr>
              <a:t>Grading Scheme</a:t>
            </a:r>
          </a:p>
          <a:p>
            <a:pPr eaLnBrk="1" hangingPunct="1"/>
            <a:r>
              <a:rPr lang="en-US" dirty="0" smtClean="0">
                <a:solidFill>
                  <a:srgbClr val="000000"/>
                </a:solidFill>
                <a:latin typeface="Century Gothic" charset="0"/>
                <a:ea typeface="ＭＳ Ｐゴシック" charset="-128"/>
                <a:cs typeface="ＭＳ Ｐゴシック" charset="-128"/>
              </a:rPr>
              <a:t>Student Mentoring</a:t>
            </a:r>
          </a:p>
          <a:p>
            <a:pPr eaLnBrk="1" hangingPunct="1"/>
            <a:r>
              <a:rPr lang="en-US" dirty="0" smtClean="0">
                <a:solidFill>
                  <a:srgbClr val="000000"/>
                </a:solidFill>
                <a:latin typeface="Century Gothic" charset="0"/>
                <a:ea typeface="ＭＳ Ｐゴシック" charset="-128"/>
                <a:cs typeface="ＭＳ Ｐゴシック" charset="-128"/>
              </a:rPr>
              <a:t>Applications with external clients</a:t>
            </a:r>
          </a:p>
          <a:p>
            <a:pPr eaLnBrk="1" hangingPunct="1"/>
            <a:endParaRPr lang="en-US" dirty="0" smtClean="0">
              <a:solidFill>
                <a:srgbClr val="000000"/>
              </a:solidFill>
              <a:latin typeface="Century Gothic" charset="0"/>
              <a:ea typeface="ＭＳ Ｐゴシック" charset="-128"/>
              <a:cs typeface="ＭＳ Ｐゴシック" charset="-128"/>
            </a:endParaRPr>
          </a:p>
          <a:p>
            <a:pPr lvl="1" eaLnBrk="1" hangingPunct="1"/>
            <a:endParaRPr lang="en-US" dirty="0" smtClean="0">
              <a:latin typeface="Century Gothic" charset="0"/>
              <a:ea typeface="ＭＳ Ｐゴシック" charset="-128"/>
              <a:cs typeface="ＭＳ Ｐゴシック" charset="-128"/>
            </a:endParaRPr>
          </a:p>
          <a:p>
            <a:pPr marL="457200" lvl="1" indent="0" eaLnBrk="1" hangingPunct="1">
              <a:buNone/>
            </a:pPr>
            <a:endParaRPr lang="en-US" dirty="0" smtClean="0">
              <a:latin typeface="Century Gothic" charset="0"/>
              <a:ea typeface="ＭＳ Ｐゴシック" charset="-128"/>
              <a:cs typeface="ＭＳ Ｐゴシック" charset="-128"/>
            </a:endParaRPr>
          </a:p>
          <a:p>
            <a:pPr marL="457200" lvl="1" indent="0" eaLnBrk="1" hangingPunct="1">
              <a:buNone/>
            </a:pPr>
            <a:endParaRPr lang="en-US" dirty="0" smtClean="0">
              <a:latin typeface="Century Gothic" charset="0"/>
              <a:ea typeface="ＭＳ Ｐゴシック" charset="-128"/>
              <a:cs typeface="ＭＳ Ｐゴシック" charset="-128"/>
            </a:endParaRPr>
          </a:p>
          <a:p>
            <a:pPr eaLnBrk="1" hangingPunct="1"/>
            <a:endParaRPr lang="en-US" dirty="0" smtClean="0">
              <a:latin typeface="Century Gothic" charset="0"/>
              <a:ea typeface="ＭＳ Ｐゴシック" charset="-128"/>
              <a:cs typeface="ＭＳ Ｐゴシック" charset="-128"/>
            </a:endParaRPr>
          </a:p>
          <a:p>
            <a:pPr eaLnBrk="1" hangingPunct="1"/>
            <a:endParaRPr lang="en-US" dirty="0" smtClean="0">
              <a:latin typeface="Century Gothic" charset="0"/>
              <a:ea typeface="ＭＳ Ｐゴシック" charset="-128"/>
              <a:cs typeface="ＭＳ Ｐゴシック" charset="-128"/>
            </a:endParaRPr>
          </a:p>
        </p:txBody>
      </p:sp>
      <p:sp>
        <p:nvSpPr>
          <p:cNvPr id="5" name="Rectangle 3"/>
          <p:cNvSpPr txBox="1">
            <a:spLocks noChangeArrowheads="1"/>
          </p:cNvSpPr>
          <p:nvPr/>
        </p:nvSpPr>
        <p:spPr bwMode="auto">
          <a:xfrm>
            <a:off x="4749800" y="2235200"/>
            <a:ext cx="3594100" cy="38227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Wingdings" charset="2"/>
              <a:buChar char="§"/>
              <a:defRPr sz="2400">
                <a:solidFill>
                  <a:schemeClr val="tx1"/>
                </a:solidFill>
                <a:latin typeface="Century Gothic" pitchFamily="34" charset="0"/>
                <a:ea typeface="ＭＳ Ｐゴシック" charset="0"/>
                <a:cs typeface="ＭＳ Ｐゴシック" charset="0"/>
              </a:defRPr>
            </a:lvl1pPr>
            <a:lvl2pPr marL="742950" indent="-285750" algn="l" rtl="0" eaLnBrk="0" fontAlgn="base" hangingPunct="0">
              <a:spcBef>
                <a:spcPct val="20000"/>
              </a:spcBef>
              <a:spcAft>
                <a:spcPct val="0"/>
              </a:spcAft>
              <a:buSzPct val="50000"/>
              <a:buFont typeface="Wingdings" charset="2"/>
              <a:buChar char="q"/>
              <a:defRPr sz="2000">
                <a:solidFill>
                  <a:schemeClr val="tx1"/>
                </a:solidFill>
                <a:latin typeface="Century Gothic" pitchFamily="34" charset="0"/>
                <a:ea typeface="ＭＳ Ｐゴシック" charset="0"/>
              </a:defRPr>
            </a:lvl2pPr>
            <a:lvl3pPr marL="1143000" indent="-228600" algn="l" rtl="0" eaLnBrk="0" fontAlgn="base" hangingPunct="0">
              <a:spcBef>
                <a:spcPct val="20000"/>
              </a:spcBef>
              <a:spcAft>
                <a:spcPct val="0"/>
              </a:spcAft>
              <a:buChar char="•"/>
              <a:defRPr sz="2400">
                <a:solidFill>
                  <a:schemeClr val="tx1"/>
                </a:solidFill>
                <a:latin typeface="Century Gothic" pitchFamily="34" charset="0"/>
                <a:ea typeface="ＭＳ Ｐゴシック" charset="0"/>
              </a:defRPr>
            </a:lvl3pPr>
            <a:lvl4pPr marL="1600200" indent="-228600" algn="l" rtl="0" eaLnBrk="0" fontAlgn="base" hangingPunct="0">
              <a:spcBef>
                <a:spcPct val="20000"/>
              </a:spcBef>
              <a:spcAft>
                <a:spcPct val="0"/>
              </a:spcAft>
              <a:buChar char="–"/>
              <a:defRPr sz="1600">
                <a:solidFill>
                  <a:schemeClr val="tx1"/>
                </a:solidFill>
                <a:latin typeface="Century Gothic" pitchFamily="34" charset="0"/>
                <a:ea typeface="ＭＳ Ｐゴシック" charset="0"/>
              </a:defRPr>
            </a:lvl4pPr>
            <a:lvl5pPr marL="2057400" indent="-228600" algn="l" rtl="0" eaLnBrk="0" fontAlgn="base" hangingPunct="0">
              <a:spcBef>
                <a:spcPct val="20000"/>
              </a:spcBef>
              <a:spcAft>
                <a:spcPct val="0"/>
              </a:spcAft>
              <a:buChar char="»"/>
              <a:defRPr sz="1600">
                <a:solidFill>
                  <a:schemeClr val="tx1"/>
                </a:solidFill>
                <a:latin typeface="Century Gothic" pitchFamily="34" charset="0"/>
                <a:ea typeface="ＭＳ Ｐゴシック" charset="0"/>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a:lstStyle>
          <a:p>
            <a:pPr eaLnBrk="1" hangingPunct="1"/>
            <a:r>
              <a:rPr lang="en-US" kern="0" dirty="0" smtClean="0">
                <a:solidFill>
                  <a:srgbClr val="FF0000"/>
                </a:solidFill>
                <a:latin typeface="Century Gothic" charset="0"/>
                <a:ea typeface="ＭＳ Ｐゴシック" charset="-128"/>
                <a:cs typeface="ＭＳ Ｐゴシック" charset="-128"/>
              </a:rPr>
              <a:t>All Courses</a:t>
            </a:r>
          </a:p>
          <a:p>
            <a:pPr lvl="1" eaLnBrk="1" hangingPunct="1"/>
            <a:endParaRPr lang="en-US" kern="0" dirty="0" smtClean="0">
              <a:solidFill>
                <a:srgbClr val="FF0000"/>
              </a:solidFill>
              <a:latin typeface="Century Gothic" charset="0"/>
              <a:ea typeface="ＭＳ Ｐゴシック" charset="-128"/>
              <a:cs typeface="ＭＳ Ｐゴシック" charset="-128"/>
            </a:endParaRPr>
          </a:p>
          <a:p>
            <a:pPr lvl="1" eaLnBrk="1" hangingPunct="1"/>
            <a:r>
              <a:rPr lang="en-US" kern="0" dirty="0" smtClean="0">
                <a:solidFill>
                  <a:srgbClr val="FF0000"/>
                </a:solidFill>
                <a:latin typeface="Century Gothic" charset="0"/>
                <a:ea typeface="ＭＳ Ｐゴシック" charset="-128"/>
                <a:cs typeface="ＭＳ Ｐゴシック" charset="-128"/>
              </a:rPr>
              <a:t>Require a large project</a:t>
            </a:r>
          </a:p>
          <a:p>
            <a:pPr lvl="1" eaLnBrk="1" hangingPunct="1"/>
            <a:r>
              <a:rPr lang="en-US" kern="0" dirty="0" smtClean="0">
                <a:solidFill>
                  <a:srgbClr val="FF0000"/>
                </a:solidFill>
                <a:latin typeface="Century Gothic" charset="0"/>
                <a:ea typeface="ＭＳ Ｐゴシック" charset="-128"/>
              </a:rPr>
              <a:t>Require an iterative design process, implementation, testing</a:t>
            </a:r>
            <a:endParaRPr lang="en-US" kern="0" dirty="0" smtClean="0">
              <a:solidFill>
                <a:srgbClr val="FF0000"/>
              </a:solidFill>
              <a:latin typeface="Century Gothic" charset="0"/>
              <a:ea typeface="ＭＳ Ｐゴシック" charset="-128"/>
              <a:cs typeface="ＭＳ Ｐゴシック" charset="-128"/>
            </a:endParaRPr>
          </a:p>
          <a:p>
            <a:pPr eaLnBrk="1" hangingPunct="1"/>
            <a:endParaRPr lang="en-US" kern="0" dirty="0" smtClean="0">
              <a:solidFill>
                <a:srgbClr val="000000"/>
              </a:solidFill>
              <a:latin typeface="Century Gothic" charset="0"/>
              <a:ea typeface="ＭＳ Ｐゴシック" charset="-128"/>
              <a:cs typeface="ＭＳ Ｐゴシック" charset="-128"/>
            </a:endParaRPr>
          </a:p>
          <a:p>
            <a:pPr lvl="1" eaLnBrk="1" hangingPunct="1"/>
            <a:endParaRPr lang="en-US" kern="0" dirty="0" smtClean="0">
              <a:latin typeface="Century Gothic" charset="0"/>
              <a:ea typeface="ＭＳ Ｐゴシック" charset="-128"/>
              <a:cs typeface="ＭＳ Ｐゴシック" charset="-128"/>
            </a:endParaRPr>
          </a:p>
          <a:p>
            <a:pPr marL="457200" lvl="1" indent="0" eaLnBrk="1" hangingPunct="1">
              <a:buFont typeface="Wingdings" charset="2"/>
              <a:buNone/>
            </a:pPr>
            <a:endParaRPr lang="en-US" kern="0" dirty="0" smtClean="0">
              <a:latin typeface="Century Gothic" charset="0"/>
              <a:ea typeface="ＭＳ Ｐゴシック" charset="-128"/>
              <a:cs typeface="ＭＳ Ｐゴシック" charset="-128"/>
            </a:endParaRPr>
          </a:p>
          <a:p>
            <a:pPr marL="457200" lvl="1" indent="0" eaLnBrk="1" hangingPunct="1">
              <a:buFont typeface="Wingdings" charset="2"/>
              <a:buNone/>
            </a:pPr>
            <a:endParaRPr lang="en-US" kern="0" dirty="0" smtClean="0">
              <a:latin typeface="Century Gothic" charset="0"/>
              <a:ea typeface="ＭＳ Ｐゴシック" charset="-128"/>
              <a:cs typeface="ＭＳ Ｐゴシック" charset="-128"/>
            </a:endParaRPr>
          </a:p>
          <a:p>
            <a:pPr eaLnBrk="1" hangingPunct="1"/>
            <a:endParaRPr lang="en-US" kern="0" dirty="0" smtClean="0">
              <a:latin typeface="Century Gothic" charset="0"/>
              <a:ea typeface="ＭＳ Ｐゴシック" charset="-128"/>
              <a:cs typeface="ＭＳ Ｐゴシック" charset="-128"/>
            </a:endParaRPr>
          </a:p>
          <a:p>
            <a:pPr eaLnBrk="1" hangingPunct="1"/>
            <a:endParaRPr lang="en-US" kern="0" dirty="0" smtClean="0">
              <a:latin typeface="Century Gothic" charset="0"/>
              <a:ea typeface="ＭＳ Ｐゴシック" charset="-128"/>
              <a:cs typeface="ＭＳ Ｐゴシック" charset="-128"/>
            </a:endParaRPr>
          </a:p>
        </p:txBody>
      </p:sp>
    </p:spTree>
    <p:extLst>
      <p:ext uri="{BB962C8B-B14F-4D97-AF65-F5344CB8AC3E}">
        <p14:creationId xmlns:p14="http://schemas.microsoft.com/office/powerpoint/2010/main" val="168594242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pPr eaLnBrk="1" hangingPunct="1"/>
            <a:r>
              <a:rPr lang="en-US" dirty="0" smtClean="0">
                <a:latin typeface="Century Gothic" charset="0"/>
                <a:ea typeface="ＭＳ Ｐゴシック" charset="-128"/>
                <a:cs typeface="ＭＳ Ｐゴシック" charset="-128"/>
              </a:rPr>
              <a:t>Track Structure</a:t>
            </a:r>
            <a:endParaRPr lang="en-US" dirty="0">
              <a:latin typeface="Century Gothic" charset="0"/>
              <a:ea typeface="ＭＳ Ｐゴシック" charset="-128"/>
              <a:cs typeface="ＭＳ Ｐゴシック" charset="-128"/>
            </a:endParaRPr>
          </a:p>
        </p:txBody>
      </p:sp>
      <p:sp>
        <p:nvSpPr>
          <p:cNvPr id="19459" name="Rectangle 3"/>
          <p:cNvSpPr>
            <a:spLocks noGrp="1" noChangeArrowheads="1"/>
          </p:cNvSpPr>
          <p:nvPr>
            <p:ph type="body" idx="1"/>
          </p:nvPr>
        </p:nvSpPr>
        <p:spPr>
          <a:xfrm>
            <a:off x="406400" y="2235200"/>
            <a:ext cx="4394200" cy="3822700"/>
          </a:xfrm>
        </p:spPr>
        <p:txBody>
          <a:bodyPr/>
          <a:lstStyle/>
          <a:p>
            <a:pPr eaLnBrk="1" hangingPunct="1"/>
            <a:r>
              <a:rPr lang="en-US" dirty="0" smtClean="0">
                <a:latin typeface="Century Gothic" charset="0"/>
                <a:ea typeface="ＭＳ Ｐゴシック" charset="-128"/>
                <a:cs typeface="ＭＳ Ｐゴシック" charset="-128"/>
              </a:rPr>
              <a:t>Equal Participation</a:t>
            </a:r>
          </a:p>
          <a:p>
            <a:pPr eaLnBrk="1" hangingPunct="1"/>
            <a:r>
              <a:rPr lang="en-US" dirty="0" smtClean="0">
                <a:solidFill>
                  <a:srgbClr val="000000"/>
                </a:solidFill>
                <a:latin typeface="Century Gothic" charset="0"/>
                <a:ea typeface="ＭＳ Ｐゴシック" charset="-128"/>
                <a:cs typeface="ＭＳ Ｐゴシック" charset="-128"/>
              </a:rPr>
              <a:t>Basic Learning Outcomes</a:t>
            </a:r>
          </a:p>
          <a:p>
            <a:pPr eaLnBrk="1" hangingPunct="1"/>
            <a:r>
              <a:rPr lang="en-US" dirty="0" smtClean="0">
                <a:solidFill>
                  <a:srgbClr val="000000"/>
                </a:solidFill>
                <a:latin typeface="Century Gothic" charset="0"/>
                <a:ea typeface="ＭＳ Ｐゴシック" charset="-128"/>
                <a:cs typeface="ＭＳ Ｐゴシック" charset="-128"/>
              </a:rPr>
              <a:t>Software Development Process</a:t>
            </a:r>
          </a:p>
          <a:p>
            <a:pPr eaLnBrk="1" hangingPunct="1"/>
            <a:r>
              <a:rPr lang="en-US" dirty="0" smtClean="0">
                <a:solidFill>
                  <a:srgbClr val="FF0000"/>
                </a:solidFill>
                <a:latin typeface="Century Gothic" charset="0"/>
                <a:ea typeface="ＭＳ Ｐゴシック" charset="-128"/>
                <a:cs typeface="ＭＳ Ｐゴシック" charset="-128"/>
              </a:rPr>
              <a:t>Team Based Learning</a:t>
            </a:r>
          </a:p>
          <a:p>
            <a:pPr eaLnBrk="1" hangingPunct="1"/>
            <a:r>
              <a:rPr lang="en-US" dirty="0" smtClean="0">
                <a:solidFill>
                  <a:srgbClr val="000000"/>
                </a:solidFill>
                <a:latin typeface="Century Gothic" charset="0"/>
                <a:ea typeface="ＭＳ Ｐゴシック" charset="-128"/>
                <a:cs typeface="ＭＳ Ｐゴシック" charset="-128"/>
              </a:rPr>
              <a:t>Grading Scheme</a:t>
            </a:r>
          </a:p>
          <a:p>
            <a:pPr eaLnBrk="1" hangingPunct="1"/>
            <a:r>
              <a:rPr lang="en-US" dirty="0" smtClean="0">
                <a:solidFill>
                  <a:srgbClr val="000000"/>
                </a:solidFill>
                <a:latin typeface="Century Gothic" charset="0"/>
                <a:ea typeface="ＭＳ Ｐゴシック" charset="-128"/>
                <a:cs typeface="ＭＳ Ｐゴシック" charset="-128"/>
              </a:rPr>
              <a:t>Student Mentoring</a:t>
            </a:r>
          </a:p>
          <a:p>
            <a:pPr eaLnBrk="1" hangingPunct="1"/>
            <a:r>
              <a:rPr lang="en-US" dirty="0" smtClean="0">
                <a:solidFill>
                  <a:srgbClr val="000000"/>
                </a:solidFill>
                <a:latin typeface="Century Gothic" charset="0"/>
                <a:ea typeface="ＭＳ Ｐゴシック" charset="-128"/>
                <a:cs typeface="ＭＳ Ｐゴシック" charset="-128"/>
              </a:rPr>
              <a:t>Applications with external clients</a:t>
            </a:r>
          </a:p>
          <a:p>
            <a:pPr eaLnBrk="1" hangingPunct="1"/>
            <a:endParaRPr lang="en-US" dirty="0" smtClean="0">
              <a:solidFill>
                <a:srgbClr val="000000"/>
              </a:solidFill>
              <a:latin typeface="Century Gothic" charset="0"/>
              <a:ea typeface="ＭＳ Ｐゴシック" charset="-128"/>
              <a:cs typeface="ＭＳ Ｐゴシック" charset="-128"/>
            </a:endParaRPr>
          </a:p>
          <a:p>
            <a:pPr lvl="1" eaLnBrk="1" hangingPunct="1"/>
            <a:endParaRPr lang="en-US" dirty="0" smtClean="0">
              <a:latin typeface="Century Gothic" charset="0"/>
              <a:ea typeface="ＭＳ Ｐゴシック" charset="-128"/>
              <a:cs typeface="ＭＳ Ｐゴシック" charset="-128"/>
            </a:endParaRPr>
          </a:p>
          <a:p>
            <a:pPr marL="457200" lvl="1" indent="0" eaLnBrk="1" hangingPunct="1">
              <a:buNone/>
            </a:pPr>
            <a:endParaRPr lang="en-US" dirty="0" smtClean="0">
              <a:latin typeface="Century Gothic" charset="0"/>
              <a:ea typeface="ＭＳ Ｐゴシック" charset="-128"/>
              <a:cs typeface="ＭＳ Ｐゴシック" charset="-128"/>
            </a:endParaRPr>
          </a:p>
          <a:p>
            <a:pPr marL="457200" lvl="1" indent="0" eaLnBrk="1" hangingPunct="1">
              <a:buNone/>
            </a:pPr>
            <a:endParaRPr lang="en-US" dirty="0" smtClean="0">
              <a:latin typeface="Century Gothic" charset="0"/>
              <a:ea typeface="ＭＳ Ｐゴシック" charset="-128"/>
              <a:cs typeface="ＭＳ Ｐゴシック" charset="-128"/>
            </a:endParaRPr>
          </a:p>
          <a:p>
            <a:pPr eaLnBrk="1" hangingPunct="1"/>
            <a:endParaRPr lang="en-US" dirty="0" smtClean="0">
              <a:latin typeface="Century Gothic" charset="0"/>
              <a:ea typeface="ＭＳ Ｐゴシック" charset="-128"/>
              <a:cs typeface="ＭＳ Ｐゴシック" charset="-128"/>
            </a:endParaRPr>
          </a:p>
          <a:p>
            <a:pPr eaLnBrk="1" hangingPunct="1"/>
            <a:endParaRPr lang="en-US" dirty="0" smtClean="0">
              <a:latin typeface="Century Gothic" charset="0"/>
              <a:ea typeface="ＭＳ Ｐゴシック" charset="-128"/>
              <a:cs typeface="ＭＳ Ｐゴシック" charset="-128"/>
            </a:endParaRPr>
          </a:p>
        </p:txBody>
      </p:sp>
      <p:sp>
        <p:nvSpPr>
          <p:cNvPr id="5" name="Rectangle 3"/>
          <p:cNvSpPr txBox="1">
            <a:spLocks noChangeArrowheads="1"/>
          </p:cNvSpPr>
          <p:nvPr/>
        </p:nvSpPr>
        <p:spPr bwMode="auto">
          <a:xfrm>
            <a:off x="4749800" y="2235200"/>
            <a:ext cx="3784600" cy="38227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Wingdings" charset="2"/>
              <a:buChar char="§"/>
              <a:defRPr sz="2400">
                <a:solidFill>
                  <a:schemeClr val="tx1"/>
                </a:solidFill>
                <a:latin typeface="Century Gothic" pitchFamily="34" charset="0"/>
                <a:ea typeface="ＭＳ Ｐゴシック" charset="0"/>
                <a:cs typeface="ＭＳ Ｐゴシック" charset="0"/>
              </a:defRPr>
            </a:lvl1pPr>
            <a:lvl2pPr marL="742950" indent="-285750" algn="l" rtl="0" eaLnBrk="0" fontAlgn="base" hangingPunct="0">
              <a:spcBef>
                <a:spcPct val="20000"/>
              </a:spcBef>
              <a:spcAft>
                <a:spcPct val="0"/>
              </a:spcAft>
              <a:buSzPct val="50000"/>
              <a:buFont typeface="Wingdings" charset="2"/>
              <a:buChar char="q"/>
              <a:defRPr sz="2000">
                <a:solidFill>
                  <a:schemeClr val="tx1"/>
                </a:solidFill>
                <a:latin typeface="Century Gothic" pitchFamily="34" charset="0"/>
                <a:ea typeface="ＭＳ Ｐゴシック" charset="0"/>
              </a:defRPr>
            </a:lvl2pPr>
            <a:lvl3pPr marL="1143000" indent="-228600" algn="l" rtl="0" eaLnBrk="0" fontAlgn="base" hangingPunct="0">
              <a:spcBef>
                <a:spcPct val="20000"/>
              </a:spcBef>
              <a:spcAft>
                <a:spcPct val="0"/>
              </a:spcAft>
              <a:buChar char="•"/>
              <a:defRPr sz="2400">
                <a:solidFill>
                  <a:schemeClr val="tx1"/>
                </a:solidFill>
                <a:latin typeface="Century Gothic" pitchFamily="34" charset="0"/>
                <a:ea typeface="ＭＳ Ｐゴシック" charset="0"/>
              </a:defRPr>
            </a:lvl3pPr>
            <a:lvl4pPr marL="1600200" indent="-228600" algn="l" rtl="0" eaLnBrk="0" fontAlgn="base" hangingPunct="0">
              <a:spcBef>
                <a:spcPct val="20000"/>
              </a:spcBef>
              <a:spcAft>
                <a:spcPct val="0"/>
              </a:spcAft>
              <a:buChar char="–"/>
              <a:defRPr sz="1600">
                <a:solidFill>
                  <a:schemeClr val="tx1"/>
                </a:solidFill>
                <a:latin typeface="Century Gothic" pitchFamily="34" charset="0"/>
                <a:ea typeface="ＭＳ Ｐゴシック" charset="0"/>
              </a:defRPr>
            </a:lvl4pPr>
            <a:lvl5pPr marL="2057400" indent="-228600" algn="l" rtl="0" eaLnBrk="0" fontAlgn="base" hangingPunct="0">
              <a:spcBef>
                <a:spcPct val="20000"/>
              </a:spcBef>
              <a:spcAft>
                <a:spcPct val="0"/>
              </a:spcAft>
              <a:buChar char="»"/>
              <a:defRPr sz="1600">
                <a:solidFill>
                  <a:schemeClr val="tx1"/>
                </a:solidFill>
                <a:latin typeface="Century Gothic" pitchFamily="34" charset="0"/>
                <a:ea typeface="ＭＳ Ｐゴシック" charset="0"/>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a:lstStyle>
          <a:p>
            <a:pPr eaLnBrk="1" hangingPunct="1"/>
            <a:r>
              <a:rPr lang="en-US" kern="0" dirty="0" smtClean="0">
                <a:solidFill>
                  <a:srgbClr val="FF0000"/>
                </a:solidFill>
                <a:latin typeface="Century Gothic" charset="0"/>
                <a:ea typeface="ＭＳ Ｐゴシック" charset="-128"/>
                <a:cs typeface="ＭＳ Ｐゴシック" charset="-128"/>
              </a:rPr>
              <a:t>All Courses</a:t>
            </a:r>
          </a:p>
          <a:p>
            <a:pPr eaLnBrk="1" hangingPunct="1"/>
            <a:endParaRPr lang="en-US" kern="0" dirty="0">
              <a:solidFill>
                <a:srgbClr val="FF0000"/>
              </a:solidFill>
              <a:latin typeface="Century Gothic" charset="0"/>
              <a:ea typeface="ＭＳ Ｐゴシック" charset="-128"/>
              <a:cs typeface="ＭＳ Ｐゴシック" charset="-128"/>
            </a:endParaRPr>
          </a:p>
          <a:p>
            <a:pPr lvl="1" eaLnBrk="1" hangingPunct="1"/>
            <a:r>
              <a:rPr lang="en-US" kern="0" dirty="0" smtClean="0">
                <a:solidFill>
                  <a:srgbClr val="FF0000"/>
                </a:solidFill>
                <a:latin typeface="Century Gothic" charset="0"/>
                <a:ea typeface="ＭＳ Ｐゴシック" charset="-128"/>
              </a:rPr>
              <a:t>Have the project require teams of 4-6 students.</a:t>
            </a:r>
            <a:endParaRPr lang="en-US" kern="0" dirty="0">
              <a:solidFill>
                <a:srgbClr val="FF0000"/>
              </a:solidFill>
              <a:latin typeface="Century Gothic" charset="0"/>
              <a:ea typeface="ＭＳ Ｐゴシック" charset="-128"/>
            </a:endParaRPr>
          </a:p>
          <a:p>
            <a:pPr lvl="1" eaLnBrk="1" hangingPunct="1"/>
            <a:r>
              <a:rPr lang="en-US" kern="0" dirty="0" smtClean="0">
                <a:solidFill>
                  <a:srgbClr val="FF0000"/>
                </a:solidFill>
                <a:latin typeface="Century Gothic" charset="0"/>
                <a:ea typeface="ＭＳ Ｐゴシック" charset="-128"/>
                <a:cs typeface="ＭＳ Ｐゴシック" charset="-128"/>
              </a:rPr>
              <a:t>Give formal lecture(s) on teamwork</a:t>
            </a:r>
            <a:endParaRPr lang="en-US" kern="0" dirty="0" smtClean="0">
              <a:solidFill>
                <a:srgbClr val="000000"/>
              </a:solidFill>
              <a:latin typeface="Century Gothic" charset="0"/>
              <a:ea typeface="ＭＳ Ｐゴシック" charset="-128"/>
              <a:cs typeface="ＭＳ Ｐゴシック" charset="-128"/>
            </a:endParaRPr>
          </a:p>
          <a:p>
            <a:pPr lvl="1" eaLnBrk="1" hangingPunct="1"/>
            <a:endParaRPr lang="en-US" kern="0" dirty="0" smtClean="0">
              <a:latin typeface="Century Gothic" charset="0"/>
              <a:ea typeface="ＭＳ Ｐゴシック" charset="-128"/>
              <a:cs typeface="ＭＳ Ｐゴシック" charset="-128"/>
            </a:endParaRPr>
          </a:p>
          <a:p>
            <a:pPr marL="457200" lvl="1" indent="0" eaLnBrk="1" hangingPunct="1">
              <a:buFont typeface="Wingdings" charset="2"/>
              <a:buNone/>
            </a:pPr>
            <a:endParaRPr lang="en-US" kern="0" dirty="0" smtClean="0">
              <a:latin typeface="Century Gothic" charset="0"/>
              <a:ea typeface="ＭＳ Ｐゴシック" charset="-128"/>
              <a:cs typeface="ＭＳ Ｐゴシック" charset="-128"/>
            </a:endParaRPr>
          </a:p>
          <a:p>
            <a:pPr marL="457200" lvl="1" indent="0" eaLnBrk="1" hangingPunct="1">
              <a:buFont typeface="Wingdings" charset="2"/>
              <a:buNone/>
            </a:pPr>
            <a:endParaRPr lang="en-US" kern="0" dirty="0" smtClean="0">
              <a:latin typeface="Century Gothic" charset="0"/>
              <a:ea typeface="ＭＳ Ｐゴシック" charset="-128"/>
              <a:cs typeface="ＭＳ Ｐゴシック" charset="-128"/>
            </a:endParaRPr>
          </a:p>
          <a:p>
            <a:pPr eaLnBrk="1" hangingPunct="1"/>
            <a:endParaRPr lang="en-US" kern="0" dirty="0" smtClean="0">
              <a:latin typeface="Century Gothic" charset="0"/>
              <a:ea typeface="ＭＳ Ｐゴシック" charset="-128"/>
              <a:cs typeface="ＭＳ Ｐゴシック" charset="-128"/>
            </a:endParaRPr>
          </a:p>
          <a:p>
            <a:pPr eaLnBrk="1" hangingPunct="1"/>
            <a:endParaRPr lang="en-US" kern="0" dirty="0" smtClean="0">
              <a:latin typeface="Century Gothic" charset="0"/>
              <a:ea typeface="ＭＳ Ｐゴシック" charset="-128"/>
              <a:cs typeface="ＭＳ Ｐゴシック" charset="-128"/>
            </a:endParaRPr>
          </a:p>
        </p:txBody>
      </p:sp>
    </p:spTree>
    <p:extLst>
      <p:ext uri="{BB962C8B-B14F-4D97-AF65-F5344CB8AC3E}">
        <p14:creationId xmlns:p14="http://schemas.microsoft.com/office/powerpoint/2010/main" val="52484638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pPr eaLnBrk="1" hangingPunct="1"/>
            <a:r>
              <a:rPr lang="en-US" dirty="0" smtClean="0">
                <a:latin typeface="Century Gothic" charset="0"/>
                <a:ea typeface="ＭＳ Ｐゴシック" charset="-128"/>
                <a:cs typeface="ＭＳ Ｐゴシック" charset="-128"/>
              </a:rPr>
              <a:t>Track Structure</a:t>
            </a:r>
            <a:endParaRPr lang="en-US" dirty="0">
              <a:latin typeface="Century Gothic" charset="0"/>
              <a:ea typeface="ＭＳ Ｐゴシック" charset="-128"/>
              <a:cs typeface="ＭＳ Ｐゴシック" charset="-128"/>
            </a:endParaRPr>
          </a:p>
        </p:txBody>
      </p:sp>
      <p:sp>
        <p:nvSpPr>
          <p:cNvPr id="19459" name="Rectangle 3"/>
          <p:cNvSpPr>
            <a:spLocks noGrp="1" noChangeArrowheads="1"/>
          </p:cNvSpPr>
          <p:nvPr>
            <p:ph type="body" idx="1"/>
          </p:nvPr>
        </p:nvSpPr>
        <p:spPr>
          <a:xfrm>
            <a:off x="406400" y="2235200"/>
            <a:ext cx="4394200" cy="3822700"/>
          </a:xfrm>
        </p:spPr>
        <p:txBody>
          <a:bodyPr/>
          <a:lstStyle/>
          <a:p>
            <a:pPr eaLnBrk="1" hangingPunct="1"/>
            <a:r>
              <a:rPr lang="en-US" dirty="0" smtClean="0">
                <a:latin typeface="Century Gothic" charset="0"/>
                <a:ea typeface="ＭＳ Ｐゴシック" charset="-128"/>
                <a:cs typeface="ＭＳ Ｐゴシック" charset="-128"/>
              </a:rPr>
              <a:t>Equal Participation</a:t>
            </a:r>
          </a:p>
          <a:p>
            <a:pPr eaLnBrk="1" hangingPunct="1"/>
            <a:r>
              <a:rPr lang="en-US" dirty="0" smtClean="0">
                <a:solidFill>
                  <a:srgbClr val="000000"/>
                </a:solidFill>
                <a:latin typeface="Century Gothic" charset="0"/>
                <a:ea typeface="ＭＳ Ｐゴシック" charset="-128"/>
                <a:cs typeface="ＭＳ Ｐゴシック" charset="-128"/>
              </a:rPr>
              <a:t>Basic Learning Outcomes</a:t>
            </a:r>
          </a:p>
          <a:p>
            <a:pPr eaLnBrk="1" hangingPunct="1"/>
            <a:r>
              <a:rPr lang="en-US" dirty="0" smtClean="0">
                <a:solidFill>
                  <a:srgbClr val="000000"/>
                </a:solidFill>
                <a:latin typeface="Century Gothic" charset="0"/>
                <a:ea typeface="ＭＳ Ｐゴシック" charset="-128"/>
                <a:cs typeface="ＭＳ Ｐゴシック" charset="-128"/>
              </a:rPr>
              <a:t>Software Development Process</a:t>
            </a:r>
          </a:p>
          <a:p>
            <a:pPr eaLnBrk="1" hangingPunct="1"/>
            <a:r>
              <a:rPr lang="en-US" dirty="0" smtClean="0">
                <a:solidFill>
                  <a:srgbClr val="000000"/>
                </a:solidFill>
                <a:latin typeface="Century Gothic" charset="0"/>
                <a:ea typeface="ＭＳ Ｐゴシック" charset="-128"/>
                <a:cs typeface="ＭＳ Ｐゴシック" charset="-128"/>
              </a:rPr>
              <a:t>Team Based Learning</a:t>
            </a:r>
          </a:p>
          <a:p>
            <a:pPr eaLnBrk="1" hangingPunct="1"/>
            <a:r>
              <a:rPr lang="en-US" dirty="0" smtClean="0">
                <a:solidFill>
                  <a:srgbClr val="FF0000"/>
                </a:solidFill>
                <a:latin typeface="Century Gothic" charset="0"/>
                <a:ea typeface="ＭＳ Ｐゴシック" charset="-128"/>
                <a:cs typeface="ＭＳ Ｐゴシック" charset="-128"/>
              </a:rPr>
              <a:t>Grading Scheme</a:t>
            </a:r>
          </a:p>
          <a:p>
            <a:pPr eaLnBrk="1" hangingPunct="1"/>
            <a:r>
              <a:rPr lang="en-US" dirty="0" smtClean="0">
                <a:solidFill>
                  <a:srgbClr val="000000"/>
                </a:solidFill>
                <a:latin typeface="Century Gothic" charset="0"/>
                <a:ea typeface="ＭＳ Ｐゴシック" charset="-128"/>
                <a:cs typeface="ＭＳ Ｐゴシック" charset="-128"/>
              </a:rPr>
              <a:t>Student Mentoring</a:t>
            </a:r>
          </a:p>
          <a:p>
            <a:pPr eaLnBrk="1" hangingPunct="1"/>
            <a:r>
              <a:rPr lang="en-US" dirty="0" smtClean="0">
                <a:solidFill>
                  <a:srgbClr val="000000"/>
                </a:solidFill>
                <a:latin typeface="Century Gothic" charset="0"/>
                <a:ea typeface="ＭＳ Ｐゴシック" charset="-128"/>
                <a:cs typeface="ＭＳ Ｐゴシック" charset="-128"/>
              </a:rPr>
              <a:t>Applications with external clients</a:t>
            </a:r>
          </a:p>
          <a:p>
            <a:pPr eaLnBrk="1" hangingPunct="1"/>
            <a:endParaRPr lang="en-US" dirty="0" smtClean="0">
              <a:solidFill>
                <a:srgbClr val="000000"/>
              </a:solidFill>
              <a:latin typeface="Century Gothic" charset="0"/>
              <a:ea typeface="ＭＳ Ｐゴシック" charset="-128"/>
              <a:cs typeface="ＭＳ Ｐゴシック" charset="-128"/>
            </a:endParaRPr>
          </a:p>
          <a:p>
            <a:pPr lvl="1" eaLnBrk="1" hangingPunct="1"/>
            <a:endParaRPr lang="en-US" dirty="0" smtClean="0">
              <a:latin typeface="Century Gothic" charset="0"/>
              <a:ea typeface="ＭＳ Ｐゴシック" charset="-128"/>
              <a:cs typeface="ＭＳ Ｐゴシック" charset="-128"/>
            </a:endParaRPr>
          </a:p>
          <a:p>
            <a:pPr marL="457200" lvl="1" indent="0" eaLnBrk="1" hangingPunct="1">
              <a:buNone/>
            </a:pPr>
            <a:endParaRPr lang="en-US" dirty="0" smtClean="0">
              <a:latin typeface="Century Gothic" charset="0"/>
              <a:ea typeface="ＭＳ Ｐゴシック" charset="-128"/>
              <a:cs typeface="ＭＳ Ｐゴシック" charset="-128"/>
            </a:endParaRPr>
          </a:p>
          <a:p>
            <a:pPr marL="457200" lvl="1" indent="0" eaLnBrk="1" hangingPunct="1">
              <a:buNone/>
            </a:pPr>
            <a:endParaRPr lang="en-US" dirty="0" smtClean="0">
              <a:latin typeface="Century Gothic" charset="0"/>
              <a:ea typeface="ＭＳ Ｐゴシック" charset="-128"/>
              <a:cs typeface="ＭＳ Ｐゴシック" charset="-128"/>
            </a:endParaRPr>
          </a:p>
          <a:p>
            <a:pPr eaLnBrk="1" hangingPunct="1"/>
            <a:endParaRPr lang="en-US" dirty="0" smtClean="0">
              <a:latin typeface="Century Gothic" charset="0"/>
              <a:ea typeface="ＭＳ Ｐゴシック" charset="-128"/>
              <a:cs typeface="ＭＳ Ｐゴシック" charset="-128"/>
            </a:endParaRPr>
          </a:p>
          <a:p>
            <a:pPr eaLnBrk="1" hangingPunct="1"/>
            <a:endParaRPr lang="en-US" dirty="0" smtClean="0">
              <a:latin typeface="Century Gothic" charset="0"/>
              <a:ea typeface="ＭＳ Ｐゴシック" charset="-128"/>
              <a:cs typeface="ＭＳ Ｐゴシック" charset="-128"/>
            </a:endParaRPr>
          </a:p>
        </p:txBody>
      </p:sp>
      <p:sp>
        <p:nvSpPr>
          <p:cNvPr id="5" name="Rectangle 3"/>
          <p:cNvSpPr txBox="1">
            <a:spLocks noChangeArrowheads="1"/>
          </p:cNvSpPr>
          <p:nvPr/>
        </p:nvSpPr>
        <p:spPr bwMode="auto">
          <a:xfrm>
            <a:off x="4749800" y="2235200"/>
            <a:ext cx="3949700" cy="38227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Wingdings" charset="2"/>
              <a:buChar char="§"/>
              <a:defRPr sz="2400">
                <a:solidFill>
                  <a:schemeClr val="tx1"/>
                </a:solidFill>
                <a:latin typeface="Century Gothic" pitchFamily="34" charset="0"/>
                <a:ea typeface="ＭＳ Ｐゴシック" charset="0"/>
                <a:cs typeface="ＭＳ Ｐゴシック" charset="0"/>
              </a:defRPr>
            </a:lvl1pPr>
            <a:lvl2pPr marL="742950" indent="-285750" algn="l" rtl="0" eaLnBrk="0" fontAlgn="base" hangingPunct="0">
              <a:spcBef>
                <a:spcPct val="20000"/>
              </a:spcBef>
              <a:spcAft>
                <a:spcPct val="0"/>
              </a:spcAft>
              <a:buSzPct val="50000"/>
              <a:buFont typeface="Wingdings" charset="2"/>
              <a:buChar char="q"/>
              <a:defRPr sz="2000">
                <a:solidFill>
                  <a:schemeClr val="tx1"/>
                </a:solidFill>
                <a:latin typeface="Century Gothic" pitchFamily="34" charset="0"/>
                <a:ea typeface="ＭＳ Ｐゴシック" charset="0"/>
              </a:defRPr>
            </a:lvl2pPr>
            <a:lvl3pPr marL="1143000" indent="-228600" algn="l" rtl="0" eaLnBrk="0" fontAlgn="base" hangingPunct="0">
              <a:spcBef>
                <a:spcPct val="20000"/>
              </a:spcBef>
              <a:spcAft>
                <a:spcPct val="0"/>
              </a:spcAft>
              <a:buChar char="•"/>
              <a:defRPr sz="2400">
                <a:solidFill>
                  <a:schemeClr val="tx1"/>
                </a:solidFill>
                <a:latin typeface="Century Gothic" pitchFamily="34" charset="0"/>
                <a:ea typeface="ＭＳ Ｐゴシック" charset="0"/>
              </a:defRPr>
            </a:lvl3pPr>
            <a:lvl4pPr marL="1600200" indent="-228600" algn="l" rtl="0" eaLnBrk="0" fontAlgn="base" hangingPunct="0">
              <a:spcBef>
                <a:spcPct val="20000"/>
              </a:spcBef>
              <a:spcAft>
                <a:spcPct val="0"/>
              </a:spcAft>
              <a:buChar char="–"/>
              <a:defRPr sz="1600">
                <a:solidFill>
                  <a:schemeClr val="tx1"/>
                </a:solidFill>
                <a:latin typeface="Century Gothic" pitchFamily="34" charset="0"/>
                <a:ea typeface="ＭＳ Ｐゴシック" charset="0"/>
              </a:defRPr>
            </a:lvl4pPr>
            <a:lvl5pPr marL="2057400" indent="-228600" algn="l" rtl="0" eaLnBrk="0" fontAlgn="base" hangingPunct="0">
              <a:spcBef>
                <a:spcPct val="20000"/>
              </a:spcBef>
              <a:spcAft>
                <a:spcPct val="0"/>
              </a:spcAft>
              <a:buChar char="»"/>
              <a:defRPr sz="1600">
                <a:solidFill>
                  <a:schemeClr val="tx1"/>
                </a:solidFill>
                <a:latin typeface="Century Gothic" pitchFamily="34" charset="0"/>
                <a:ea typeface="ＭＳ Ｐゴシック" charset="0"/>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a:lstStyle>
          <a:p>
            <a:pPr eaLnBrk="1" hangingPunct="1"/>
            <a:r>
              <a:rPr lang="en-US" kern="0" dirty="0" smtClean="0">
                <a:solidFill>
                  <a:srgbClr val="FF0000"/>
                </a:solidFill>
                <a:latin typeface="Century Gothic" charset="0"/>
                <a:ea typeface="ＭＳ Ｐゴシック" charset="-128"/>
                <a:cs typeface="ＭＳ Ｐゴシック" charset="-128"/>
              </a:rPr>
              <a:t>All courses</a:t>
            </a:r>
          </a:p>
          <a:p>
            <a:pPr lvl="1" eaLnBrk="1" hangingPunct="1"/>
            <a:endParaRPr lang="en-US" kern="0" dirty="0" smtClean="0">
              <a:solidFill>
                <a:srgbClr val="FF0000"/>
              </a:solidFill>
              <a:latin typeface="Century Gothic" charset="0"/>
              <a:ea typeface="ＭＳ Ｐゴシック" charset="-128"/>
              <a:cs typeface="ＭＳ Ｐゴシック" charset="-128"/>
            </a:endParaRPr>
          </a:p>
          <a:p>
            <a:pPr lvl="1" eaLnBrk="1" hangingPunct="1"/>
            <a:r>
              <a:rPr lang="en-US" kern="0" dirty="0" smtClean="0">
                <a:solidFill>
                  <a:srgbClr val="FF0000"/>
                </a:solidFill>
                <a:latin typeface="Century Gothic" charset="0"/>
                <a:ea typeface="ＭＳ Ｐゴシック" charset="-128"/>
                <a:cs typeface="ＭＳ Ｐゴシック" charset="-128"/>
              </a:rPr>
              <a:t>Use the same set of deliverables</a:t>
            </a:r>
          </a:p>
          <a:p>
            <a:pPr lvl="1" eaLnBrk="1" hangingPunct="1"/>
            <a:r>
              <a:rPr lang="en-US" kern="0" dirty="0" smtClean="0">
                <a:solidFill>
                  <a:srgbClr val="FF0000"/>
                </a:solidFill>
                <a:latin typeface="Century Gothic" charset="0"/>
                <a:ea typeface="ＭＳ Ｐゴシック" charset="-128"/>
              </a:rPr>
              <a:t>Use the same grading rubric</a:t>
            </a:r>
          </a:p>
          <a:p>
            <a:pPr lvl="1" eaLnBrk="1" hangingPunct="1"/>
            <a:endParaRPr lang="en-US" kern="0" dirty="0" smtClean="0">
              <a:solidFill>
                <a:srgbClr val="FF0000"/>
              </a:solidFill>
              <a:latin typeface="Century Gothic" charset="0"/>
              <a:ea typeface="ＭＳ Ｐゴシック" charset="-128"/>
              <a:cs typeface="ＭＳ Ｐゴシック" charset="-128"/>
            </a:endParaRPr>
          </a:p>
          <a:p>
            <a:pPr eaLnBrk="1" hangingPunct="1"/>
            <a:endParaRPr lang="en-US" kern="0" dirty="0" smtClean="0">
              <a:solidFill>
                <a:srgbClr val="000000"/>
              </a:solidFill>
              <a:latin typeface="Century Gothic" charset="0"/>
              <a:ea typeface="ＭＳ Ｐゴシック" charset="-128"/>
              <a:cs typeface="ＭＳ Ｐゴシック" charset="-128"/>
            </a:endParaRPr>
          </a:p>
          <a:p>
            <a:pPr lvl="1" eaLnBrk="1" hangingPunct="1"/>
            <a:endParaRPr lang="en-US" kern="0" dirty="0" smtClean="0">
              <a:latin typeface="Century Gothic" charset="0"/>
              <a:ea typeface="ＭＳ Ｐゴシック" charset="-128"/>
              <a:cs typeface="ＭＳ Ｐゴシック" charset="-128"/>
            </a:endParaRPr>
          </a:p>
          <a:p>
            <a:pPr marL="457200" lvl="1" indent="0" eaLnBrk="1" hangingPunct="1">
              <a:buFont typeface="Wingdings" charset="2"/>
              <a:buNone/>
            </a:pPr>
            <a:endParaRPr lang="en-US" kern="0" dirty="0" smtClean="0">
              <a:latin typeface="Century Gothic" charset="0"/>
              <a:ea typeface="ＭＳ Ｐゴシック" charset="-128"/>
              <a:cs typeface="ＭＳ Ｐゴシック" charset="-128"/>
            </a:endParaRPr>
          </a:p>
          <a:p>
            <a:pPr marL="457200" lvl="1" indent="0" eaLnBrk="1" hangingPunct="1">
              <a:buFont typeface="Wingdings" charset="2"/>
              <a:buNone/>
            </a:pPr>
            <a:endParaRPr lang="en-US" kern="0" dirty="0" smtClean="0">
              <a:latin typeface="Century Gothic" charset="0"/>
              <a:ea typeface="ＭＳ Ｐゴシック" charset="-128"/>
              <a:cs typeface="ＭＳ Ｐゴシック" charset="-128"/>
            </a:endParaRPr>
          </a:p>
          <a:p>
            <a:pPr eaLnBrk="1" hangingPunct="1"/>
            <a:endParaRPr lang="en-US" kern="0" dirty="0" smtClean="0">
              <a:latin typeface="Century Gothic" charset="0"/>
              <a:ea typeface="ＭＳ Ｐゴシック" charset="-128"/>
              <a:cs typeface="ＭＳ Ｐゴシック" charset="-128"/>
            </a:endParaRPr>
          </a:p>
          <a:p>
            <a:pPr eaLnBrk="1" hangingPunct="1"/>
            <a:endParaRPr lang="en-US" kern="0" dirty="0" smtClean="0">
              <a:latin typeface="Century Gothic" charset="0"/>
              <a:ea typeface="ＭＳ Ｐゴシック" charset="-128"/>
              <a:cs typeface="ＭＳ Ｐゴシック" charset="-128"/>
            </a:endParaRPr>
          </a:p>
        </p:txBody>
      </p:sp>
    </p:spTree>
    <p:extLst>
      <p:ext uri="{BB962C8B-B14F-4D97-AF65-F5344CB8AC3E}">
        <p14:creationId xmlns:p14="http://schemas.microsoft.com/office/powerpoint/2010/main" val="123267169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pPr eaLnBrk="1" hangingPunct="1"/>
            <a:r>
              <a:rPr lang="en-US" dirty="0" smtClean="0">
                <a:latin typeface="Century Gothic" charset="0"/>
                <a:ea typeface="ＭＳ Ｐゴシック" charset="-128"/>
                <a:cs typeface="ＭＳ Ｐゴシック" charset="-128"/>
              </a:rPr>
              <a:t>Track Structure</a:t>
            </a:r>
            <a:endParaRPr lang="en-US" dirty="0">
              <a:latin typeface="Century Gothic" charset="0"/>
              <a:ea typeface="ＭＳ Ｐゴシック" charset="-128"/>
              <a:cs typeface="ＭＳ Ｐゴシック" charset="-128"/>
            </a:endParaRPr>
          </a:p>
        </p:txBody>
      </p:sp>
      <p:sp>
        <p:nvSpPr>
          <p:cNvPr id="19459" name="Rectangle 3"/>
          <p:cNvSpPr>
            <a:spLocks noGrp="1" noChangeArrowheads="1"/>
          </p:cNvSpPr>
          <p:nvPr>
            <p:ph type="body" idx="1"/>
          </p:nvPr>
        </p:nvSpPr>
        <p:spPr>
          <a:xfrm>
            <a:off x="406400" y="2235200"/>
            <a:ext cx="4394200" cy="3822700"/>
          </a:xfrm>
        </p:spPr>
        <p:txBody>
          <a:bodyPr/>
          <a:lstStyle/>
          <a:p>
            <a:pPr eaLnBrk="1" hangingPunct="1"/>
            <a:r>
              <a:rPr lang="en-US" dirty="0" smtClean="0">
                <a:latin typeface="Century Gothic" charset="0"/>
                <a:ea typeface="ＭＳ Ｐゴシック" charset="-128"/>
                <a:cs typeface="ＭＳ Ｐゴシック" charset="-128"/>
              </a:rPr>
              <a:t>Equal Participation</a:t>
            </a:r>
          </a:p>
          <a:p>
            <a:pPr eaLnBrk="1" hangingPunct="1"/>
            <a:r>
              <a:rPr lang="en-US" dirty="0" smtClean="0">
                <a:solidFill>
                  <a:srgbClr val="000000"/>
                </a:solidFill>
                <a:latin typeface="Century Gothic" charset="0"/>
                <a:ea typeface="ＭＳ Ｐゴシック" charset="-128"/>
                <a:cs typeface="ＭＳ Ｐゴシック" charset="-128"/>
              </a:rPr>
              <a:t>Basic Learning Outcomes</a:t>
            </a:r>
          </a:p>
          <a:p>
            <a:pPr eaLnBrk="1" hangingPunct="1"/>
            <a:r>
              <a:rPr lang="en-US" dirty="0" smtClean="0">
                <a:solidFill>
                  <a:srgbClr val="000000"/>
                </a:solidFill>
                <a:latin typeface="Century Gothic" charset="0"/>
                <a:ea typeface="ＭＳ Ｐゴシック" charset="-128"/>
                <a:cs typeface="ＭＳ Ｐゴシック" charset="-128"/>
              </a:rPr>
              <a:t>Software Development Process</a:t>
            </a:r>
          </a:p>
          <a:p>
            <a:pPr eaLnBrk="1" hangingPunct="1"/>
            <a:r>
              <a:rPr lang="en-US" dirty="0" smtClean="0">
                <a:solidFill>
                  <a:srgbClr val="000000"/>
                </a:solidFill>
                <a:latin typeface="Century Gothic" charset="0"/>
                <a:ea typeface="ＭＳ Ｐゴシック" charset="-128"/>
                <a:cs typeface="ＭＳ Ｐゴシック" charset="-128"/>
              </a:rPr>
              <a:t>Team Based Learning</a:t>
            </a:r>
          </a:p>
          <a:p>
            <a:pPr eaLnBrk="1" hangingPunct="1"/>
            <a:r>
              <a:rPr lang="en-US" dirty="0" smtClean="0">
                <a:solidFill>
                  <a:srgbClr val="000000"/>
                </a:solidFill>
                <a:latin typeface="Century Gothic" charset="0"/>
                <a:ea typeface="ＭＳ Ｐゴシック" charset="-128"/>
                <a:cs typeface="ＭＳ Ｐゴシック" charset="-128"/>
              </a:rPr>
              <a:t>Grading Scheme</a:t>
            </a:r>
          </a:p>
          <a:p>
            <a:pPr eaLnBrk="1" hangingPunct="1"/>
            <a:r>
              <a:rPr lang="en-US" dirty="0" smtClean="0">
                <a:solidFill>
                  <a:srgbClr val="FF0000"/>
                </a:solidFill>
                <a:latin typeface="Century Gothic" charset="0"/>
                <a:ea typeface="ＭＳ Ｐゴシック" charset="-128"/>
                <a:cs typeface="ＭＳ Ｐゴシック" charset="-128"/>
              </a:rPr>
              <a:t>Student Mentoring</a:t>
            </a:r>
          </a:p>
          <a:p>
            <a:pPr eaLnBrk="1" hangingPunct="1"/>
            <a:r>
              <a:rPr lang="en-US" dirty="0" smtClean="0">
                <a:solidFill>
                  <a:srgbClr val="000000"/>
                </a:solidFill>
                <a:latin typeface="Century Gothic" charset="0"/>
                <a:ea typeface="ＭＳ Ｐゴシック" charset="-128"/>
                <a:cs typeface="ＭＳ Ｐゴシック" charset="-128"/>
              </a:rPr>
              <a:t>Applications with external clients</a:t>
            </a:r>
          </a:p>
          <a:p>
            <a:pPr eaLnBrk="1" hangingPunct="1"/>
            <a:endParaRPr lang="en-US" dirty="0" smtClean="0">
              <a:solidFill>
                <a:srgbClr val="000000"/>
              </a:solidFill>
              <a:latin typeface="Century Gothic" charset="0"/>
              <a:ea typeface="ＭＳ Ｐゴシック" charset="-128"/>
              <a:cs typeface="ＭＳ Ｐゴシック" charset="-128"/>
            </a:endParaRPr>
          </a:p>
          <a:p>
            <a:pPr lvl="1" eaLnBrk="1" hangingPunct="1"/>
            <a:endParaRPr lang="en-US" dirty="0" smtClean="0">
              <a:latin typeface="Century Gothic" charset="0"/>
              <a:ea typeface="ＭＳ Ｐゴシック" charset="-128"/>
              <a:cs typeface="ＭＳ Ｐゴシック" charset="-128"/>
            </a:endParaRPr>
          </a:p>
          <a:p>
            <a:pPr marL="457200" lvl="1" indent="0" eaLnBrk="1" hangingPunct="1">
              <a:buNone/>
            </a:pPr>
            <a:endParaRPr lang="en-US" dirty="0" smtClean="0">
              <a:latin typeface="Century Gothic" charset="0"/>
              <a:ea typeface="ＭＳ Ｐゴシック" charset="-128"/>
              <a:cs typeface="ＭＳ Ｐゴシック" charset="-128"/>
            </a:endParaRPr>
          </a:p>
          <a:p>
            <a:pPr marL="457200" lvl="1" indent="0" eaLnBrk="1" hangingPunct="1">
              <a:buNone/>
            </a:pPr>
            <a:endParaRPr lang="en-US" dirty="0" smtClean="0">
              <a:latin typeface="Century Gothic" charset="0"/>
              <a:ea typeface="ＭＳ Ｐゴシック" charset="-128"/>
              <a:cs typeface="ＭＳ Ｐゴシック" charset="-128"/>
            </a:endParaRPr>
          </a:p>
          <a:p>
            <a:pPr eaLnBrk="1" hangingPunct="1"/>
            <a:endParaRPr lang="en-US" dirty="0" smtClean="0">
              <a:latin typeface="Century Gothic" charset="0"/>
              <a:ea typeface="ＭＳ Ｐゴシック" charset="-128"/>
              <a:cs typeface="ＭＳ Ｐゴシック" charset="-128"/>
            </a:endParaRPr>
          </a:p>
          <a:p>
            <a:pPr eaLnBrk="1" hangingPunct="1"/>
            <a:endParaRPr lang="en-US" dirty="0" smtClean="0">
              <a:latin typeface="Century Gothic" charset="0"/>
              <a:ea typeface="ＭＳ Ｐゴシック" charset="-128"/>
              <a:cs typeface="ＭＳ Ｐゴシック" charset="-128"/>
            </a:endParaRPr>
          </a:p>
        </p:txBody>
      </p:sp>
      <p:sp>
        <p:nvSpPr>
          <p:cNvPr id="5" name="Rectangle 3"/>
          <p:cNvSpPr txBox="1">
            <a:spLocks noChangeArrowheads="1"/>
          </p:cNvSpPr>
          <p:nvPr/>
        </p:nvSpPr>
        <p:spPr bwMode="auto">
          <a:xfrm>
            <a:off x="4749800" y="2235200"/>
            <a:ext cx="4394200" cy="38227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Wingdings" charset="2"/>
              <a:buChar char="§"/>
              <a:defRPr sz="2400">
                <a:solidFill>
                  <a:schemeClr val="tx1"/>
                </a:solidFill>
                <a:latin typeface="Century Gothic" pitchFamily="34" charset="0"/>
                <a:ea typeface="ＭＳ Ｐゴシック" charset="0"/>
                <a:cs typeface="ＭＳ Ｐゴシック" charset="0"/>
              </a:defRPr>
            </a:lvl1pPr>
            <a:lvl2pPr marL="742950" indent="-285750" algn="l" rtl="0" eaLnBrk="0" fontAlgn="base" hangingPunct="0">
              <a:spcBef>
                <a:spcPct val="20000"/>
              </a:spcBef>
              <a:spcAft>
                <a:spcPct val="0"/>
              </a:spcAft>
              <a:buSzPct val="50000"/>
              <a:buFont typeface="Wingdings" charset="2"/>
              <a:buChar char="q"/>
              <a:defRPr sz="2000">
                <a:solidFill>
                  <a:schemeClr val="tx1"/>
                </a:solidFill>
                <a:latin typeface="Century Gothic" pitchFamily="34" charset="0"/>
                <a:ea typeface="ＭＳ Ｐゴシック" charset="0"/>
              </a:defRPr>
            </a:lvl2pPr>
            <a:lvl3pPr marL="1143000" indent="-228600" algn="l" rtl="0" eaLnBrk="0" fontAlgn="base" hangingPunct="0">
              <a:spcBef>
                <a:spcPct val="20000"/>
              </a:spcBef>
              <a:spcAft>
                <a:spcPct val="0"/>
              </a:spcAft>
              <a:buChar char="•"/>
              <a:defRPr sz="2400">
                <a:solidFill>
                  <a:schemeClr val="tx1"/>
                </a:solidFill>
                <a:latin typeface="Century Gothic" pitchFamily="34" charset="0"/>
                <a:ea typeface="ＭＳ Ｐゴシック" charset="0"/>
              </a:defRPr>
            </a:lvl3pPr>
            <a:lvl4pPr marL="1600200" indent="-228600" algn="l" rtl="0" eaLnBrk="0" fontAlgn="base" hangingPunct="0">
              <a:spcBef>
                <a:spcPct val="20000"/>
              </a:spcBef>
              <a:spcAft>
                <a:spcPct val="0"/>
              </a:spcAft>
              <a:buChar char="–"/>
              <a:defRPr sz="1600">
                <a:solidFill>
                  <a:schemeClr val="tx1"/>
                </a:solidFill>
                <a:latin typeface="Century Gothic" pitchFamily="34" charset="0"/>
                <a:ea typeface="ＭＳ Ｐゴシック" charset="0"/>
              </a:defRPr>
            </a:lvl4pPr>
            <a:lvl5pPr marL="2057400" indent="-228600" algn="l" rtl="0" eaLnBrk="0" fontAlgn="base" hangingPunct="0">
              <a:spcBef>
                <a:spcPct val="20000"/>
              </a:spcBef>
              <a:spcAft>
                <a:spcPct val="0"/>
              </a:spcAft>
              <a:buChar char="»"/>
              <a:defRPr sz="1600">
                <a:solidFill>
                  <a:schemeClr val="tx1"/>
                </a:solidFill>
                <a:latin typeface="Century Gothic" pitchFamily="34" charset="0"/>
                <a:ea typeface="ＭＳ Ｐゴシック" charset="0"/>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a:lstStyle>
          <a:p>
            <a:pPr eaLnBrk="1" hangingPunct="1"/>
            <a:r>
              <a:rPr lang="en-US" kern="0" dirty="0" smtClean="0">
                <a:solidFill>
                  <a:srgbClr val="FF0000"/>
                </a:solidFill>
                <a:latin typeface="Century Gothic" charset="0"/>
                <a:ea typeface="ＭＳ Ｐゴシック" charset="-128"/>
                <a:cs typeface="ＭＳ Ｐゴシック" charset="-128"/>
              </a:rPr>
              <a:t>All Courses</a:t>
            </a:r>
          </a:p>
          <a:p>
            <a:pPr lvl="1" eaLnBrk="1" hangingPunct="1"/>
            <a:endParaRPr lang="en-US" kern="0" dirty="0" smtClean="0">
              <a:solidFill>
                <a:srgbClr val="FF0000"/>
              </a:solidFill>
              <a:latin typeface="Century Gothic" charset="0"/>
              <a:ea typeface="ＭＳ Ｐゴシック" charset="-128"/>
            </a:endParaRPr>
          </a:p>
          <a:p>
            <a:pPr lvl="1" eaLnBrk="1" hangingPunct="1"/>
            <a:r>
              <a:rPr lang="en-US" kern="0" dirty="0" smtClean="0">
                <a:solidFill>
                  <a:srgbClr val="FF0000"/>
                </a:solidFill>
                <a:latin typeface="Century Gothic" charset="0"/>
                <a:ea typeface="ＭＳ Ｐゴシック" charset="-128"/>
              </a:rPr>
              <a:t>Use upper division students as mentors</a:t>
            </a:r>
          </a:p>
          <a:p>
            <a:pPr lvl="1" eaLnBrk="1" hangingPunct="1"/>
            <a:r>
              <a:rPr lang="en-US" kern="0" dirty="0" smtClean="0">
                <a:solidFill>
                  <a:srgbClr val="FF0000"/>
                </a:solidFill>
                <a:latin typeface="Century Gothic" charset="0"/>
                <a:ea typeface="ＭＳ Ｐゴシック" charset="-128"/>
              </a:rPr>
              <a:t>Have mentors run programming workshops</a:t>
            </a:r>
            <a:endParaRPr lang="en-US" kern="0" dirty="0" smtClean="0">
              <a:solidFill>
                <a:srgbClr val="000000"/>
              </a:solidFill>
              <a:latin typeface="Century Gothic" charset="0"/>
              <a:ea typeface="ＭＳ Ｐゴシック" charset="-128"/>
              <a:cs typeface="ＭＳ Ｐゴシック" charset="-128"/>
            </a:endParaRPr>
          </a:p>
          <a:p>
            <a:pPr lvl="1" eaLnBrk="1" hangingPunct="1"/>
            <a:endParaRPr lang="en-US" kern="0" dirty="0" smtClean="0">
              <a:latin typeface="Century Gothic" charset="0"/>
              <a:ea typeface="ＭＳ Ｐゴシック" charset="-128"/>
              <a:cs typeface="ＭＳ Ｐゴシック" charset="-128"/>
            </a:endParaRPr>
          </a:p>
          <a:p>
            <a:pPr marL="457200" lvl="1" indent="0" eaLnBrk="1" hangingPunct="1">
              <a:buFont typeface="Wingdings" charset="2"/>
              <a:buNone/>
            </a:pPr>
            <a:endParaRPr lang="en-US" kern="0" dirty="0" smtClean="0">
              <a:latin typeface="Century Gothic" charset="0"/>
              <a:ea typeface="ＭＳ Ｐゴシック" charset="-128"/>
              <a:cs typeface="ＭＳ Ｐゴシック" charset="-128"/>
            </a:endParaRPr>
          </a:p>
          <a:p>
            <a:pPr marL="457200" lvl="1" indent="0" eaLnBrk="1" hangingPunct="1">
              <a:buFont typeface="Wingdings" charset="2"/>
              <a:buNone/>
            </a:pPr>
            <a:endParaRPr lang="en-US" kern="0" dirty="0" smtClean="0">
              <a:latin typeface="Century Gothic" charset="0"/>
              <a:ea typeface="ＭＳ Ｐゴシック" charset="-128"/>
              <a:cs typeface="ＭＳ Ｐゴシック" charset="-128"/>
            </a:endParaRPr>
          </a:p>
          <a:p>
            <a:pPr eaLnBrk="1" hangingPunct="1"/>
            <a:endParaRPr lang="en-US" kern="0" dirty="0" smtClean="0">
              <a:latin typeface="Century Gothic" charset="0"/>
              <a:ea typeface="ＭＳ Ｐゴシック" charset="-128"/>
              <a:cs typeface="ＭＳ Ｐゴシック" charset="-128"/>
            </a:endParaRPr>
          </a:p>
          <a:p>
            <a:pPr eaLnBrk="1" hangingPunct="1"/>
            <a:endParaRPr lang="en-US" kern="0" dirty="0" smtClean="0">
              <a:latin typeface="Century Gothic" charset="0"/>
              <a:ea typeface="ＭＳ Ｐゴシック" charset="-128"/>
              <a:cs typeface="ＭＳ Ｐゴシック" charset="-128"/>
            </a:endParaRPr>
          </a:p>
        </p:txBody>
      </p:sp>
    </p:spTree>
    <p:extLst>
      <p:ext uri="{BB962C8B-B14F-4D97-AF65-F5344CB8AC3E}">
        <p14:creationId xmlns:p14="http://schemas.microsoft.com/office/powerpoint/2010/main" val="161053131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pPr eaLnBrk="1" hangingPunct="1"/>
            <a:r>
              <a:rPr lang="en-US" dirty="0" smtClean="0">
                <a:latin typeface="Century Gothic" charset="0"/>
                <a:ea typeface="ＭＳ Ｐゴシック" charset="-128"/>
                <a:cs typeface="ＭＳ Ｐゴシック" charset="-128"/>
              </a:rPr>
              <a:t>Track Structure</a:t>
            </a:r>
            <a:endParaRPr lang="en-US" dirty="0">
              <a:latin typeface="Century Gothic" charset="0"/>
              <a:ea typeface="ＭＳ Ｐゴシック" charset="-128"/>
              <a:cs typeface="ＭＳ Ｐゴシック" charset="-128"/>
            </a:endParaRPr>
          </a:p>
        </p:txBody>
      </p:sp>
      <p:sp>
        <p:nvSpPr>
          <p:cNvPr id="19459" name="Rectangle 3"/>
          <p:cNvSpPr>
            <a:spLocks noGrp="1" noChangeArrowheads="1"/>
          </p:cNvSpPr>
          <p:nvPr>
            <p:ph type="body" idx="1"/>
          </p:nvPr>
        </p:nvSpPr>
        <p:spPr>
          <a:xfrm>
            <a:off x="406400" y="2235200"/>
            <a:ext cx="4394200" cy="3822700"/>
          </a:xfrm>
        </p:spPr>
        <p:txBody>
          <a:bodyPr/>
          <a:lstStyle/>
          <a:p>
            <a:pPr eaLnBrk="1" hangingPunct="1"/>
            <a:r>
              <a:rPr lang="en-US" dirty="0" smtClean="0">
                <a:latin typeface="Century Gothic" charset="0"/>
                <a:ea typeface="ＭＳ Ｐゴシック" charset="-128"/>
                <a:cs typeface="ＭＳ Ｐゴシック" charset="-128"/>
              </a:rPr>
              <a:t>Equal Participation</a:t>
            </a:r>
          </a:p>
          <a:p>
            <a:pPr eaLnBrk="1" hangingPunct="1"/>
            <a:r>
              <a:rPr lang="en-US" dirty="0" smtClean="0">
                <a:solidFill>
                  <a:srgbClr val="000000"/>
                </a:solidFill>
                <a:latin typeface="Century Gothic" charset="0"/>
                <a:ea typeface="ＭＳ Ｐゴシック" charset="-128"/>
                <a:cs typeface="ＭＳ Ｐゴシック" charset="-128"/>
              </a:rPr>
              <a:t>Basic Learning Outcomes</a:t>
            </a:r>
          </a:p>
          <a:p>
            <a:pPr eaLnBrk="1" hangingPunct="1"/>
            <a:r>
              <a:rPr lang="en-US" dirty="0" smtClean="0">
                <a:solidFill>
                  <a:srgbClr val="000000"/>
                </a:solidFill>
                <a:latin typeface="Century Gothic" charset="0"/>
                <a:ea typeface="ＭＳ Ｐゴシック" charset="-128"/>
                <a:cs typeface="ＭＳ Ｐゴシック" charset="-128"/>
              </a:rPr>
              <a:t>Software Development Process</a:t>
            </a:r>
          </a:p>
          <a:p>
            <a:pPr eaLnBrk="1" hangingPunct="1"/>
            <a:r>
              <a:rPr lang="en-US" dirty="0" smtClean="0">
                <a:solidFill>
                  <a:srgbClr val="000000"/>
                </a:solidFill>
                <a:latin typeface="Century Gothic" charset="0"/>
                <a:ea typeface="ＭＳ Ｐゴシック" charset="-128"/>
                <a:cs typeface="ＭＳ Ｐゴシック" charset="-128"/>
              </a:rPr>
              <a:t>Team Based Learning</a:t>
            </a:r>
          </a:p>
          <a:p>
            <a:pPr eaLnBrk="1" hangingPunct="1"/>
            <a:r>
              <a:rPr lang="en-US" dirty="0" smtClean="0">
                <a:solidFill>
                  <a:srgbClr val="000000"/>
                </a:solidFill>
                <a:latin typeface="Century Gothic" charset="0"/>
                <a:ea typeface="ＭＳ Ｐゴシック" charset="-128"/>
                <a:cs typeface="ＭＳ Ｐゴシック" charset="-128"/>
              </a:rPr>
              <a:t>Grading Scheme</a:t>
            </a:r>
          </a:p>
          <a:p>
            <a:pPr eaLnBrk="1" hangingPunct="1"/>
            <a:r>
              <a:rPr lang="en-US" dirty="0" smtClean="0">
                <a:solidFill>
                  <a:srgbClr val="000000"/>
                </a:solidFill>
                <a:latin typeface="Century Gothic" charset="0"/>
                <a:ea typeface="ＭＳ Ｐゴシック" charset="-128"/>
                <a:cs typeface="ＭＳ Ｐゴシック" charset="-128"/>
              </a:rPr>
              <a:t>Student Mentoring</a:t>
            </a:r>
          </a:p>
          <a:p>
            <a:pPr eaLnBrk="1" hangingPunct="1"/>
            <a:r>
              <a:rPr lang="en-US" dirty="0" smtClean="0">
                <a:solidFill>
                  <a:srgbClr val="FF0000"/>
                </a:solidFill>
                <a:latin typeface="Century Gothic" charset="0"/>
                <a:ea typeface="ＭＳ Ｐゴシック" charset="-128"/>
                <a:cs typeface="ＭＳ Ｐゴシック" charset="-128"/>
              </a:rPr>
              <a:t>Applications with external clients</a:t>
            </a:r>
          </a:p>
          <a:p>
            <a:pPr eaLnBrk="1" hangingPunct="1"/>
            <a:endParaRPr lang="en-US" dirty="0" smtClean="0">
              <a:solidFill>
                <a:srgbClr val="000000"/>
              </a:solidFill>
              <a:latin typeface="Century Gothic" charset="0"/>
              <a:ea typeface="ＭＳ Ｐゴシック" charset="-128"/>
              <a:cs typeface="ＭＳ Ｐゴシック" charset="-128"/>
            </a:endParaRPr>
          </a:p>
          <a:p>
            <a:pPr lvl="1" eaLnBrk="1" hangingPunct="1"/>
            <a:endParaRPr lang="en-US" dirty="0" smtClean="0">
              <a:latin typeface="Century Gothic" charset="0"/>
              <a:ea typeface="ＭＳ Ｐゴシック" charset="-128"/>
              <a:cs typeface="ＭＳ Ｐゴシック" charset="-128"/>
            </a:endParaRPr>
          </a:p>
          <a:p>
            <a:pPr marL="457200" lvl="1" indent="0" eaLnBrk="1" hangingPunct="1">
              <a:buNone/>
            </a:pPr>
            <a:endParaRPr lang="en-US" dirty="0" smtClean="0">
              <a:latin typeface="Century Gothic" charset="0"/>
              <a:ea typeface="ＭＳ Ｐゴシック" charset="-128"/>
              <a:cs typeface="ＭＳ Ｐゴシック" charset="-128"/>
            </a:endParaRPr>
          </a:p>
          <a:p>
            <a:pPr marL="457200" lvl="1" indent="0" eaLnBrk="1" hangingPunct="1">
              <a:buNone/>
            </a:pPr>
            <a:endParaRPr lang="en-US" dirty="0" smtClean="0">
              <a:latin typeface="Century Gothic" charset="0"/>
              <a:ea typeface="ＭＳ Ｐゴシック" charset="-128"/>
              <a:cs typeface="ＭＳ Ｐゴシック" charset="-128"/>
            </a:endParaRPr>
          </a:p>
          <a:p>
            <a:pPr eaLnBrk="1" hangingPunct="1"/>
            <a:endParaRPr lang="en-US" dirty="0" smtClean="0">
              <a:latin typeface="Century Gothic" charset="0"/>
              <a:ea typeface="ＭＳ Ｐゴシック" charset="-128"/>
              <a:cs typeface="ＭＳ Ｐゴシック" charset="-128"/>
            </a:endParaRPr>
          </a:p>
          <a:p>
            <a:pPr eaLnBrk="1" hangingPunct="1"/>
            <a:endParaRPr lang="en-US" dirty="0" smtClean="0">
              <a:latin typeface="Century Gothic" charset="0"/>
              <a:ea typeface="ＭＳ Ｐゴシック" charset="-128"/>
              <a:cs typeface="ＭＳ Ｐゴシック" charset="-128"/>
            </a:endParaRPr>
          </a:p>
        </p:txBody>
      </p:sp>
      <p:sp>
        <p:nvSpPr>
          <p:cNvPr id="5" name="Rectangle 3"/>
          <p:cNvSpPr txBox="1">
            <a:spLocks noChangeArrowheads="1"/>
          </p:cNvSpPr>
          <p:nvPr/>
        </p:nvSpPr>
        <p:spPr bwMode="auto">
          <a:xfrm>
            <a:off x="4749800" y="2235200"/>
            <a:ext cx="3949700" cy="38227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Wingdings" charset="2"/>
              <a:buChar char="§"/>
              <a:defRPr sz="2400">
                <a:solidFill>
                  <a:schemeClr val="tx1"/>
                </a:solidFill>
                <a:latin typeface="Century Gothic" pitchFamily="34" charset="0"/>
                <a:ea typeface="ＭＳ Ｐゴシック" charset="0"/>
                <a:cs typeface="ＭＳ Ｐゴシック" charset="0"/>
              </a:defRPr>
            </a:lvl1pPr>
            <a:lvl2pPr marL="742950" indent="-285750" algn="l" rtl="0" eaLnBrk="0" fontAlgn="base" hangingPunct="0">
              <a:spcBef>
                <a:spcPct val="20000"/>
              </a:spcBef>
              <a:spcAft>
                <a:spcPct val="0"/>
              </a:spcAft>
              <a:buSzPct val="50000"/>
              <a:buFont typeface="Wingdings" charset="2"/>
              <a:buChar char="q"/>
              <a:defRPr sz="2000">
                <a:solidFill>
                  <a:schemeClr val="tx1"/>
                </a:solidFill>
                <a:latin typeface="Century Gothic" pitchFamily="34" charset="0"/>
                <a:ea typeface="ＭＳ Ｐゴシック" charset="0"/>
              </a:defRPr>
            </a:lvl2pPr>
            <a:lvl3pPr marL="1143000" indent="-228600" algn="l" rtl="0" eaLnBrk="0" fontAlgn="base" hangingPunct="0">
              <a:spcBef>
                <a:spcPct val="20000"/>
              </a:spcBef>
              <a:spcAft>
                <a:spcPct val="0"/>
              </a:spcAft>
              <a:buChar char="•"/>
              <a:defRPr sz="2400">
                <a:solidFill>
                  <a:schemeClr val="tx1"/>
                </a:solidFill>
                <a:latin typeface="Century Gothic" pitchFamily="34" charset="0"/>
                <a:ea typeface="ＭＳ Ｐゴシック" charset="0"/>
              </a:defRPr>
            </a:lvl3pPr>
            <a:lvl4pPr marL="1600200" indent="-228600" algn="l" rtl="0" eaLnBrk="0" fontAlgn="base" hangingPunct="0">
              <a:spcBef>
                <a:spcPct val="20000"/>
              </a:spcBef>
              <a:spcAft>
                <a:spcPct val="0"/>
              </a:spcAft>
              <a:buChar char="–"/>
              <a:defRPr sz="1600">
                <a:solidFill>
                  <a:schemeClr val="tx1"/>
                </a:solidFill>
                <a:latin typeface="Century Gothic" pitchFamily="34" charset="0"/>
                <a:ea typeface="ＭＳ Ｐゴシック" charset="0"/>
              </a:defRPr>
            </a:lvl4pPr>
            <a:lvl5pPr marL="2057400" indent="-228600" algn="l" rtl="0" eaLnBrk="0" fontAlgn="base" hangingPunct="0">
              <a:spcBef>
                <a:spcPct val="20000"/>
              </a:spcBef>
              <a:spcAft>
                <a:spcPct val="0"/>
              </a:spcAft>
              <a:buChar char="»"/>
              <a:defRPr sz="1600">
                <a:solidFill>
                  <a:schemeClr val="tx1"/>
                </a:solidFill>
                <a:latin typeface="Century Gothic" pitchFamily="34" charset="0"/>
                <a:ea typeface="ＭＳ Ｐゴシック" charset="0"/>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a:lstStyle>
          <a:p>
            <a:pPr eaLnBrk="1" hangingPunct="1"/>
            <a:r>
              <a:rPr lang="en-US" kern="0" dirty="0" smtClean="0">
                <a:solidFill>
                  <a:srgbClr val="FF0000"/>
                </a:solidFill>
                <a:latin typeface="Century Gothic" charset="0"/>
                <a:ea typeface="ＭＳ Ｐゴシック" charset="-128"/>
                <a:cs typeface="ＭＳ Ｐゴシック" charset="-128"/>
              </a:rPr>
              <a:t>All Courses</a:t>
            </a:r>
          </a:p>
          <a:p>
            <a:pPr eaLnBrk="1" hangingPunct="1"/>
            <a:endParaRPr lang="en-US" kern="0" dirty="0" smtClean="0">
              <a:solidFill>
                <a:srgbClr val="FF0000"/>
              </a:solidFill>
              <a:latin typeface="Century Gothic" charset="0"/>
              <a:ea typeface="ＭＳ Ｐゴシック" charset="-128"/>
              <a:cs typeface="ＭＳ Ｐゴシック" charset="-128"/>
            </a:endParaRPr>
          </a:p>
          <a:p>
            <a:pPr lvl="1" eaLnBrk="1" hangingPunct="1"/>
            <a:r>
              <a:rPr lang="en-US" kern="0" dirty="0" smtClean="0">
                <a:solidFill>
                  <a:srgbClr val="FF0000"/>
                </a:solidFill>
                <a:latin typeface="Century Gothic" charset="0"/>
                <a:ea typeface="ＭＳ Ｐゴシック" charset="-128"/>
                <a:cs typeface="ＭＳ Ｐゴシック" charset="-128"/>
              </a:rPr>
              <a:t>Have an external client outside of the realm of </a:t>
            </a:r>
            <a:r>
              <a:rPr lang="en-US" kern="0" dirty="0" smtClean="0">
                <a:solidFill>
                  <a:srgbClr val="FF0000"/>
                </a:solidFill>
                <a:latin typeface="Century Gothic" charset="0"/>
                <a:ea typeface="ＭＳ Ｐゴシック" charset="-128"/>
                <a:cs typeface="ＭＳ Ｐゴシック" charset="-128"/>
              </a:rPr>
              <a:t>Computing</a:t>
            </a:r>
            <a:endParaRPr lang="en-US" kern="0" dirty="0" smtClean="0">
              <a:solidFill>
                <a:srgbClr val="FF0000"/>
              </a:solidFill>
              <a:latin typeface="Century Gothic" charset="0"/>
              <a:ea typeface="ＭＳ Ｐゴシック" charset="-128"/>
              <a:cs typeface="ＭＳ Ｐゴシック" charset="-128"/>
            </a:endParaRPr>
          </a:p>
          <a:p>
            <a:pPr lvl="1" eaLnBrk="1" hangingPunct="1"/>
            <a:r>
              <a:rPr lang="en-US" kern="0" dirty="0" smtClean="0">
                <a:solidFill>
                  <a:srgbClr val="FF0000"/>
                </a:solidFill>
                <a:latin typeface="Century Gothic" charset="0"/>
                <a:ea typeface="ＭＳ Ｐゴシック" charset="-128"/>
              </a:rPr>
              <a:t>Have the client help determine the goal, constraints of the project.</a:t>
            </a:r>
            <a:endParaRPr lang="en-US" kern="0" dirty="0" smtClean="0">
              <a:solidFill>
                <a:srgbClr val="FF0000"/>
              </a:solidFill>
              <a:latin typeface="Century Gothic" charset="0"/>
              <a:ea typeface="ＭＳ Ｐゴシック" charset="-128"/>
              <a:cs typeface="ＭＳ Ｐゴシック" charset="-128"/>
            </a:endParaRPr>
          </a:p>
          <a:p>
            <a:pPr eaLnBrk="1" hangingPunct="1"/>
            <a:endParaRPr lang="en-US" kern="0" dirty="0" smtClean="0">
              <a:solidFill>
                <a:srgbClr val="000000"/>
              </a:solidFill>
              <a:latin typeface="Century Gothic" charset="0"/>
              <a:ea typeface="ＭＳ Ｐゴシック" charset="-128"/>
              <a:cs typeface="ＭＳ Ｐゴシック" charset="-128"/>
            </a:endParaRPr>
          </a:p>
          <a:p>
            <a:pPr lvl="1" eaLnBrk="1" hangingPunct="1"/>
            <a:endParaRPr lang="en-US" kern="0" dirty="0" smtClean="0">
              <a:latin typeface="Century Gothic" charset="0"/>
              <a:ea typeface="ＭＳ Ｐゴシック" charset="-128"/>
              <a:cs typeface="ＭＳ Ｐゴシック" charset="-128"/>
            </a:endParaRPr>
          </a:p>
          <a:p>
            <a:pPr marL="457200" lvl="1" indent="0" eaLnBrk="1" hangingPunct="1">
              <a:buFont typeface="Wingdings" charset="2"/>
              <a:buNone/>
            </a:pPr>
            <a:endParaRPr lang="en-US" kern="0" dirty="0" smtClean="0">
              <a:latin typeface="Century Gothic" charset="0"/>
              <a:ea typeface="ＭＳ Ｐゴシック" charset="-128"/>
              <a:cs typeface="ＭＳ Ｐゴシック" charset="-128"/>
            </a:endParaRPr>
          </a:p>
          <a:p>
            <a:pPr marL="457200" lvl="1" indent="0" eaLnBrk="1" hangingPunct="1">
              <a:buFont typeface="Wingdings" charset="2"/>
              <a:buNone/>
            </a:pPr>
            <a:endParaRPr lang="en-US" kern="0" dirty="0" smtClean="0">
              <a:latin typeface="Century Gothic" charset="0"/>
              <a:ea typeface="ＭＳ Ｐゴシック" charset="-128"/>
              <a:cs typeface="ＭＳ Ｐゴシック" charset="-128"/>
            </a:endParaRPr>
          </a:p>
          <a:p>
            <a:pPr eaLnBrk="1" hangingPunct="1"/>
            <a:endParaRPr lang="en-US" kern="0" dirty="0" smtClean="0">
              <a:latin typeface="Century Gothic" charset="0"/>
              <a:ea typeface="ＭＳ Ｐゴシック" charset="-128"/>
              <a:cs typeface="ＭＳ Ｐゴシック" charset="-128"/>
            </a:endParaRPr>
          </a:p>
          <a:p>
            <a:pPr eaLnBrk="1" hangingPunct="1"/>
            <a:endParaRPr lang="en-US" kern="0" dirty="0" smtClean="0">
              <a:latin typeface="Century Gothic" charset="0"/>
              <a:ea typeface="ＭＳ Ｐゴシック" charset="-128"/>
              <a:cs typeface="ＭＳ Ｐゴシック" charset="-128"/>
            </a:endParaRPr>
          </a:p>
        </p:txBody>
      </p:sp>
    </p:spTree>
    <p:extLst>
      <p:ext uri="{BB962C8B-B14F-4D97-AF65-F5344CB8AC3E}">
        <p14:creationId xmlns:p14="http://schemas.microsoft.com/office/powerpoint/2010/main" val="195195436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pPr eaLnBrk="1" hangingPunct="1"/>
            <a:r>
              <a:rPr lang="en-US" dirty="0" smtClean="0">
                <a:latin typeface="Century Gothic" charset="0"/>
                <a:ea typeface="ＭＳ Ｐゴシック" charset="-128"/>
                <a:cs typeface="ＭＳ Ｐゴシック" charset="-128"/>
              </a:rPr>
              <a:t>Themes</a:t>
            </a:r>
            <a:endParaRPr lang="en-US" dirty="0">
              <a:latin typeface="Century Gothic" charset="0"/>
              <a:ea typeface="ＭＳ Ｐゴシック" charset="-128"/>
              <a:cs typeface="ＭＳ Ｐゴシック" charset="-128"/>
            </a:endParaRPr>
          </a:p>
        </p:txBody>
      </p:sp>
      <p:sp>
        <p:nvSpPr>
          <p:cNvPr id="19459" name="Rectangle 3"/>
          <p:cNvSpPr>
            <a:spLocks noGrp="1" noChangeArrowheads="1"/>
          </p:cNvSpPr>
          <p:nvPr>
            <p:ph type="body" idx="1"/>
          </p:nvPr>
        </p:nvSpPr>
        <p:spPr>
          <a:xfrm>
            <a:off x="406400" y="2235200"/>
            <a:ext cx="4149834" cy="3109310"/>
          </a:xfrm>
        </p:spPr>
        <p:txBody>
          <a:bodyPr/>
          <a:lstStyle/>
          <a:p>
            <a:pPr eaLnBrk="1" hangingPunct="1"/>
            <a:r>
              <a:rPr lang="en-US" dirty="0" smtClean="0">
                <a:latin typeface="Century Gothic" charset="0"/>
                <a:ea typeface="ＭＳ Ｐゴシック" charset="-128"/>
                <a:cs typeface="ＭＳ Ｐゴシック" charset="-128"/>
              </a:rPr>
              <a:t>Computing in Robotics</a:t>
            </a:r>
          </a:p>
          <a:p>
            <a:pPr lvl="1" eaLnBrk="1" hangingPunct="1"/>
            <a:endParaRPr lang="en-US" dirty="0" smtClean="0">
              <a:latin typeface="Century Gothic" charset="0"/>
              <a:ea typeface="ＭＳ Ｐゴシック" charset="-128"/>
              <a:cs typeface="ＭＳ Ｐゴシック" charset="-128"/>
            </a:endParaRPr>
          </a:p>
          <a:p>
            <a:pPr lvl="1" eaLnBrk="1" hangingPunct="1"/>
            <a:r>
              <a:rPr lang="en-US" dirty="0" smtClean="0">
                <a:latin typeface="Century Gothic" charset="0"/>
                <a:ea typeface="ＭＳ Ｐゴシック" charset="-128"/>
                <a:cs typeface="ＭＳ Ｐゴシック" charset="-128"/>
              </a:rPr>
              <a:t>Motivate </a:t>
            </a:r>
            <a:r>
              <a:rPr lang="en-US" dirty="0" smtClean="0">
                <a:latin typeface="Century Gothic" charset="0"/>
                <a:ea typeface="ＭＳ Ｐゴシック" charset="-128"/>
                <a:cs typeface="ＭＳ Ｐゴシック" charset="-128"/>
              </a:rPr>
              <a:t>learning of computing skills with ocean sampling </a:t>
            </a:r>
            <a:r>
              <a:rPr lang="en-US" dirty="0" smtClean="0">
                <a:latin typeface="Century Gothic" charset="0"/>
                <a:ea typeface="ＭＳ Ｐゴシック" charset="-128"/>
                <a:cs typeface="ＭＳ Ｐゴシック" charset="-128"/>
              </a:rPr>
              <a:t>task</a:t>
            </a:r>
            <a:endParaRPr lang="en-US" dirty="0">
              <a:latin typeface="Century Gothic" charset="0"/>
              <a:ea typeface="ＭＳ Ｐゴシック" charset="-128"/>
              <a:cs typeface="ＭＳ Ｐゴシック" charset="-128"/>
            </a:endParaRPr>
          </a:p>
          <a:p>
            <a:pPr lvl="1" eaLnBrk="1" hangingPunct="1"/>
            <a:r>
              <a:rPr lang="en-US" dirty="0" smtClean="0">
                <a:latin typeface="Century Gothic" charset="0"/>
                <a:ea typeface="ＭＳ Ｐゴシック" charset="-128"/>
                <a:cs typeface="ＭＳ Ｐゴシック" charset="-128"/>
              </a:rPr>
              <a:t>The task requires:</a:t>
            </a:r>
          </a:p>
          <a:p>
            <a:pPr lvl="2" eaLnBrk="1" hangingPunct="1"/>
            <a:r>
              <a:rPr lang="en-US" sz="1600" dirty="0" smtClean="0">
                <a:latin typeface="Century Gothic" charset="0"/>
                <a:ea typeface="ＭＳ Ｐゴシック" charset="-128"/>
                <a:cs typeface="ＭＳ Ｐゴシック" charset="-128"/>
              </a:rPr>
              <a:t>Intro to ocean sampling</a:t>
            </a:r>
          </a:p>
          <a:p>
            <a:pPr lvl="2" eaLnBrk="1" hangingPunct="1"/>
            <a:r>
              <a:rPr lang="en-US" sz="1600" dirty="0" smtClean="0">
                <a:latin typeface="Century Gothic" charset="0"/>
                <a:ea typeface="ＭＳ Ｐゴシック" charset="-128"/>
                <a:cs typeface="ＭＳ Ｐゴシック" charset="-128"/>
              </a:rPr>
              <a:t>Computer programming</a:t>
            </a:r>
          </a:p>
          <a:p>
            <a:pPr lvl="2" eaLnBrk="1" hangingPunct="1"/>
            <a:r>
              <a:rPr lang="en-US" sz="1600" dirty="0" smtClean="0">
                <a:latin typeface="Century Gothic" charset="0"/>
                <a:ea typeface="ＭＳ Ｐゴシック" charset="-128"/>
                <a:cs typeface="ＭＳ Ｐゴシック" charset="-128"/>
              </a:rPr>
              <a:t>Algorithms</a:t>
            </a:r>
          </a:p>
          <a:p>
            <a:pPr lvl="2" eaLnBrk="1" hangingPunct="1"/>
            <a:r>
              <a:rPr lang="en-US" sz="1600" dirty="0">
                <a:latin typeface="Century Gothic" charset="0"/>
                <a:ea typeface="ＭＳ Ｐゴシック" charset="-128"/>
                <a:cs typeface="ＭＳ Ｐゴシック" charset="-128"/>
              </a:rPr>
              <a:t>P</a:t>
            </a:r>
            <a:r>
              <a:rPr lang="en-US" sz="1600" dirty="0" smtClean="0">
                <a:latin typeface="Century Gothic" charset="0"/>
                <a:ea typeface="ＭＳ Ｐゴシック" charset="-128"/>
                <a:cs typeface="ＭＳ Ｐゴシック" charset="-128"/>
              </a:rPr>
              <a:t>hysical implementation on an Autonomous Underwater Vehicle</a:t>
            </a:r>
            <a:endParaRPr lang="en-US" sz="1600" dirty="0" smtClean="0">
              <a:latin typeface="Century Gothic" charset="0"/>
              <a:ea typeface="ＭＳ Ｐゴシック" charset="-128"/>
              <a:cs typeface="ＭＳ Ｐゴシック" charset="-128"/>
            </a:endParaRPr>
          </a:p>
          <a:p>
            <a:pPr lvl="1" eaLnBrk="1" hangingPunct="1"/>
            <a:endParaRPr lang="en-US" dirty="0">
              <a:latin typeface="Century Gothic" charset="0"/>
              <a:ea typeface="ＭＳ Ｐゴシック" charset="-128"/>
              <a:cs typeface="ＭＳ Ｐゴシック" charset="-128"/>
            </a:endParaRPr>
          </a:p>
          <a:p>
            <a:pPr lvl="1" eaLnBrk="1" hangingPunct="1"/>
            <a:endParaRPr lang="en-US" dirty="0" smtClean="0">
              <a:latin typeface="Century Gothic" charset="0"/>
              <a:ea typeface="ＭＳ Ｐゴシック" charset="-128"/>
              <a:cs typeface="ＭＳ Ｐゴシック" charset="-128"/>
            </a:endParaRPr>
          </a:p>
          <a:p>
            <a:pPr eaLnBrk="1" hangingPunct="1"/>
            <a:endParaRPr lang="en-US" dirty="0" smtClean="0">
              <a:latin typeface="Century Gothic" charset="0"/>
              <a:ea typeface="ＭＳ Ｐゴシック" charset="-128"/>
              <a:cs typeface="ＭＳ Ｐゴシック" charset="-128"/>
            </a:endParaRPr>
          </a:p>
          <a:p>
            <a:pPr marL="457200" lvl="1" indent="0" eaLnBrk="1" hangingPunct="1">
              <a:buNone/>
            </a:pPr>
            <a:endParaRPr lang="en-US" dirty="0" smtClean="0">
              <a:latin typeface="Century Gothic" charset="0"/>
              <a:ea typeface="ＭＳ Ｐゴシック" charset="-128"/>
              <a:cs typeface="ＭＳ Ｐゴシック" charset="-128"/>
            </a:endParaRPr>
          </a:p>
          <a:p>
            <a:pPr marL="457200" lvl="1" indent="0" eaLnBrk="1" hangingPunct="1">
              <a:buNone/>
            </a:pPr>
            <a:endParaRPr lang="en-US" dirty="0" smtClean="0">
              <a:latin typeface="Century Gothic" charset="0"/>
              <a:ea typeface="ＭＳ Ｐゴシック" charset="-128"/>
              <a:cs typeface="ＭＳ Ｐゴシック" charset="-128"/>
            </a:endParaRPr>
          </a:p>
          <a:p>
            <a:pPr eaLnBrk="1" hangingPunct="1"/>
            <a:endParaRPr lang="en-US" dirty="0" smtClean="0">
              <a:latin typeface="Century Gothic" charset="0"/>
              <a:ea typeface="ＭＳ Ｐゴシック" charset="-128"/>
              <a:cs typeface="ＭＳ Ｐゴシック" charset="-128"/>
            </a:endParaRPr>
          </a:p>
          <a:p>
            <a:pPr eaLnBrk="1" hangingPunct="1"/>
            <a:endParaRPr lang="en-US" dirty="0" smtClean="0">
              <a:latin typeface="Century Gothic" charset="0"/>
              <a:ea typeface="ＭＳ Ｐゴシック" charset="-128"/>
              <a:cs typeface="ＭＳ Ｐゴシック" charset="-128"/>
            </a:endParaRPr>
          </a:p>
        </p:txBody>
      </p:sp>
      <p:pic>
        <p:nvPicPr>
          <p:cNvPr id="6" name="Picture 2" descr="C:\Documents and Settings\Christopher Clark\Desktop\cmclark\documents\Images\iver2Images\100_3138.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30898" y="2406650"/>
            <a:ext cx="3571752" cy="267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1023503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9050" y="901700"/>
            <a:ext cx="9163050" cy="5956300"/>
          </a:xfrm>
          <a:prstGeom prst="rect">
            <a:avLst/>
          </a:prstGeom>
          <a:solidFill>
            <a:schemeClr val="tx1"/>
          </a:solidFill>
          <a:ln>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pic>
        <p:nvPicPr>
          <p:cNvPr id="3" name="Mariager#02_x26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588" y="6350"/>
            <a:ext cx="9144000" cy="6096000"/>
          </a:xfrm>
          <a:prstGeom prst="rect">
            <a:avLst/>
          </a:prstGeom>
        </p:spPr>
      </p:pic>
    </p:spTree>
    <p:extLst>
      <p:ext uri="{BB962C8B-B14F-4D97-AF65-F5344CB8AC3E}">
        <p14:creationId xmlns:p14="http://schemas.microsoft.com/office/powerpoint/2010/main" val="199455639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pPr eaLnBrk="1" hangingPunct="1"/>
            <a:r>
              <a:rPr lang="en-US" dirty="0" smtClean="0">
                <a:latin typeface="Century Gothic" charset="0"/>
                <a:ea typeface="ＭＳ Ｐゴシック" charset="-128"/>
                <a:cs typeface="ＭＳ Ｐゴシック" charset="-128"/>
              </a:rPr>
              <a:t>Themes</a:t>
            </a:r>
            <a:endParaRPr lang="en-US" dirty="0">
              <a:latin typeface="Century Gothic" charset="0"/>
              <a:ea typeface="ＭＳ Ｐゴシック" charset="-128"/>
              <a:cs typeface="ＭＳ Ｐゴシック" charset="-128"/>
            </a:endParaRPr>
          </a:p>
        </p:txBody>
      </p:sp>
      <p:sp>
        <p:nvSpPr>
          <p:cNvPr id="19459" name="Rectangle 3"/>
          <p:cNvSpPr>
            <a:spLocks noGrp="1" noChangeArrowheads="1"/>
          </p:cNvSpPr>
          <p:nvPr>
            <p:ph type="body" idx="1"/>
          </p:nvPr>
        </p:nvSpPr>
        <p:spPr>
          <a:xfrm>
            <a:off x="406400" y="2235200"/>
            <a:ext cx="4149834" cy="3109310"/>
          </a:xfrm>
        </p:spPr>
        <p:txBody>
          <a:bodyPr/>
          <a:lstStyle/>
          <a:p>
            <a:pPr eaLnBrk="1" hangingPunct="1"/>
            <a:r>
              <a:rPr lang="en-US" dirty="0" smtClean="0">
                <a:latin typeface="Century Gothic" charset="0"/>
                <a:ea typeface="ＭＳ Ｐゴシック" charset="-128"/>
                <a:cs typeface="ＭＳ Ｐゴシック" charset="-128"/>
              </a:rPr>
              <a:t>Computing in Robotics</a:t>
            </a:r>
          </a:p>
          <a:p>
            <a:pPr lvl="1" eaLnBrk="1" hangingPunct="1"/>
            <a:endParaRPr lang="en-US" dirty="0" smtClean="0">
              <a:latin typeface="Century Gothic" charset="0"/>
              <a:ea typeface="ＭＳ Ｐゴシック" charset="-128"/>
              <a:cs typeface="ＭＳ Ｐゴシック" charset="-128"/>
            </a:endParaRPr>
          </a:p>
          <a:p>
            <a:pPr lvl="1" eaLnBrk="1" hangingPunct="1"/>
            <a:r>
              <a:rPr lang="en-US" dirty="0" smtClean="0">
                <a:latin typeface="Century Gothic" charset="0"/>
                <a:ea typeface="ＭＳ Ｐゴシック" charset="-128"/>
                <a:cs typeface="ＭＳ Ｐゴシック" charset="-128"/>
              </a:rPr>
              <a:t>First hal</a:t>
            </a:r>
            <a:r>
              <a:rPr lang="en-US" dirty="0" smtClean="0">
                <a:latin typeface="Century Gothic" charset="0"/>
                <a:ea typeface="ＭＳ Ｐゴシック" charset="-128"/>
                <a:cs typeface="ＭＳ Ｐゴシック" charset="-128"/>
              </a:rPr>
              <a:t>f of quarter</a:t>
            </a:r>
          </a:p>
          <a:p>
            <a:pPr lvl="2" eaLnBrk="1" hangingPunct="1"/>
            <a:r>
              <a:rPr lang="en-US" sz="1800" dirty="0" smtClean="0">
                <a:latin typeface="Century Gothic" charset="0"/>
                <a:ea typeface="ＭＳ Ｐゴシック" charset="-128"/>
                <a:cs typeface="ＭＳ Ｐゴシック" charset="-128"/>
              </a:rPr>
              <a:t>Introductory level lectures</a:t>
            </a:r>
          </a:p>
          <a:p>
            <a:pPr lvl="2" eaLnBrk="1" hangingPunct="1"/>
            <a:r>
              <a:rPr lang="en-US" sz="1800" dirty="0" smtClean="0">
                <a:latin typeface="Century Gothic" charset="0"/>
                <a:ea typeface="ＭＳ Ｐゴシック" charset="-128"/>
                <a:cs typeface="ＭＳ Ｐゴシック" charset="-128"/>
              </a:rPr>
              <a:t>In class labs: AUV task to complete</a:t>
            </a:r>
          </a:p>
          <a:p>
            <a:pPr lvl="2" eaLnBrk="1" hangingPunct="1"/>
            <a:r>
              <a:rPr lang="en-US" sz="1800" dirty="0" smtClean="0">
                <a:latin typeface="Century Gothic" charset="0"/>
                <a:ea typeface="ＭＳ Ｐゴシック" charset="-128"/>
                <a:cs typeface="ＭＳ Ｐゴシック" charset="-128"/>
              </a:rPr>
              <a:t>Midterm Exam</a:t>
            </a:r>
            <a:endParaRPr lang="en-US" sz="1800" dirty="0" smtClean="0">
              <a:latin typeface="Century Gothic" charset="0"/>
              <a:ea typeface="ＭＳ Ｐゴシック" charset="-128"/>
              <a:cs typeface="ＭＳ Ｐゴシック" charset="-128"/>
            </a:endParaRPr>
          </a:p>
          <a:p>
            <a:pPr lvl="1" eaLnBrk="1" hangingPunct="1"/>
            <a:endParaRPr lang="en-US" dirty="0">
              <a:latin typeface="Century Gothic" charset="0"/>
              <a:ea typeface="ＭＳ Ｐゴシック" charset="-128"/>
              <a:cs typeface="ＭＳ Ｐゴシック" charset="-128"/>
            </a:endParaRPr>
          </a:p>
          <a:p>
            <a:pPr lvl="1" eaLnBrk="1" hangingPunct="1"/>
            <a:endParaRPr lang="en-US" dirty="0" smtClean="0">
              <a:latin typeface="Century Gothic" charset="0"/>
              <a:ea typeface="ＭＳ Ｐゴシック" charset="-128"/>
              <a:cs typeface="ＭＳ Ｐゴシック" charset="-128"/>
            </a:endParaRPr>
          </a:p>
          <a:p>
            <a:pPr eaLnBrk="1" hangingPunct="1"/>
            <a:endParaRPr lang="en-US" dirty="0" smtClean="0">
              <a:latin typeface="Century Gothic" charset="0"/>
              <a:ea typeface="ＭＳ Ｐゴシック" charset="-128"/>
              <a:cs typeface="ＭＳ Ｐゴシック" charset="-128"/>
            </a:endParaRPr>
          </a:p>
          <a:p>
            <a:pPr marL="457200" lvl="1" indent="0" eaLnBrk="1" hangingPunct="1">
              <a:buNone/>
            </a:pPr>
            <a:endParaRPr lang="en-US" dirty="0" smtClean="0">
              <a:latin typeface="Century Gothic" charset="0"/>
              <a:ea typeface="ＭＳ Ｐゴシック" charset="-128"/>
              <a:cs typeface="ＭＳ Ｐゴシック" charset="-128"/>
            </a:endParaRPr>
          </a:p>
          <a:p>
            <a:pPr marL="457200" lvl="1" indent="0" eaLnBrk="1" hangingPunct="1">
              <a:buNone/>
            </a:pPr>
            <a:endParaRPr lang="en-US" dirty="0" smtClean="0">
              <a:latin typeface="Century Gothic" charset="0"/>
              <a:ea typeface="ＭＳ Ｐゴシック" charset="-128"/>
              <a:cs typeface="ＭＳ Ｐゴシック" charset="-128"/>
            </a:endParaRPr>
          </a:p>
          <a:p>
            <a:pPr eaLnBrk="1" hangingPunct="1"/>
            <a:endParaRPr lang="en-US" dirty="0" smtClean="0">
              <a:latin typeface="Century Gothic" charset="0"/>
              <a:ea typeface="ＭＳ Ｐゴシック" charset="-128"/>
              <a:cs typeface="ＭＳ Ｐゴシック" charset="-128"/>
            </a:endParaRPr>
          </a:p>
          <a:p>
            <a:pPr eaLnBrk="1" hangingPunct="1"/>
            <a:endParaRPr lang="en-US" dirty="0" smtClean="0">
              <a:latin typeface="Century Gothic" charset="0"/>
              <a:ea typeface="ＭＳ Ｐゴシック" charset="-128"/>
              <a:cs typeface="ＭＳ Ｐゴシック" charset="-128"/>
            </a:endParaRPr>
          </a:p>
        </p:txBody>
      </p:sp>
      <p:pic>
        <p:nvPicPr>
          <p:cNvPr id="5" name="Picture 4" descr="http://lh4.ggpht.com/_gv_8eaivp3Q/SvhyYycwFBI/AAAAAAAAA6o/Y-OA8JeKI_k/s1024/100_3198.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68324" y="2357438"/>
            <a:ext cx="3220014" cy="2414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900485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pPr eaLnBrk="1" hangingPunct="1"/>
            <a:r>
              <a:rPr lang="en-US" dirty="0" smtClean="0">
                <a:latin typeface="Century Gothic" charset="0"/>
                <a:ea typeface="ＭＳ Ｐゴシック" charset="-128"/>
                <a:cs typeface="ＭＳ Ｐゴシック" charset="-128"/>
              </a:rPr>
              <a:t>Themes</a:t>
            </a:r>
            <a:endParaRPr lang="en-US" dirty="0">
              <a:latin typeface="Century Gothic" charset="0"/>
              <a:ea typeface="ＭＳ Ｐゴシック" charset="-128"/>
              <a:cs typeface="ＭＳ Ｐゴシック" charset="-128"/>
            </a:endParaRPr>
          </a:p>
        </p:txBody>
      </p:sp>
      <p:sp>
        <p:nvSpPr>
          <p:cNvPr id="19459" name="Rectangle 3"/>
          <p:cNvSpPr>
            <a:spLocks noGrp="1" noChangeArrowheads="1"/>
          </p:cNvSpPr>
          <p:nvPr>
            <p:ph type="body" idx="1"/>
          </p:nvPr>
        </p:nvSpPr>
        <p:spPr>
          <a:xfrm>
            <a:off x="406400" y="2235200"/>
            <a:ext cx="4149834" cy="3109310"/>
          </a:xfrm>
        </p:spPr>
        <p:txBody>
          <a:bodyPr/>
          <a:lstStyle/>
          <a:p>
            <a:pPr eaLnBrk="1" hangingPunct="1"/>
            <a:r>
              <a:rPr lang="en-US" dirty="0" smtClean="0">
                <a:latin typeface="Century Gothic" charset="0"/>
                <a:ea typeface="ＭＳ Ｐゴシック" charset="-128"/>
                <a:cs typeface="ＭＳ Ｐゴシック" charset="-128"/>
              </a:rPr>
              <a:t>Computing in Robotics</a:t>
            </a:r>
          </a:p>
          <a:p>
            <a:pPr lvl="1" eaLnBrk="1" hangingPunct="1"/>
            <a:endParaRPr lang="en-US" dirty="0" smtClean="0">
              <a:latin typeface="Century Gothic" charset="0"/>
              <a:ea typeface="ＭＳ Ｐゴシック" charset="-128"/>
              <a:cs typeface="ＭＳ Ｐゴシック" charset="-128"/>
            </a:endParaRPr>
          </a:p>
          <a:p>
            <a:pPr lvl="1" eaLnBrk="1" hangingPunct="1"/>
            <a:r>
              <a:rPr lang="en-US" dirty="0" smtClean="0">
                <a:latin typeface="Century Gothic" charset="0"/>
                <a:ea typeface="ＭＳ Ｐゴシック" charset="-128"/>
                <a:cs typeface="ＭＳ Ｐゴシック" charset="-128"/>
              </a:rPr>
              <a:t>Second hal</a:t>
            </a:r>
            <a:r>
              <a:rPr lang="en-US" dirty="0" smtClean="0">
                <a:latin typeface="Century Gothic" charset="0"/>
                <a:ea typeface="ＭＳ Ｐゴシック" charset="-128"/>
                <a:cs typeface="ＭＳ Ｐゴシック" charset="-128"/>
              </a:rPr>
              <a:t>f of quarter</a:t>
            </a:r>
          </a:p>
          <a:p>
            <a:pPr lvl="2" eaLnBrk="1" hangingPunct="1"/>
            <a:r>
              <a:rPr lang="en-US" sz="1800" dirty="0" smtClean="0">
                <a:latin typeface="Century Gothic" charset="0"/>
                <a:ea typeface="ＭＳ Ｐゴシック" charset="-128"/>
                <a:cs typeface="ＭＳ Ｐゴシック" charset="-128"/>
              </a:rPr>
              <a:t>Team Formation</a:t>
            </a:r>
          </a:p>
          <a:p>
            <a:pPr lvl="2" eaLnBrk="1" hangingPunct="1"/>
            <a:r>
              <a:rPr lang="en-US" sz="1800" dirty="0" smtClean="0">
                <a:latin typeface="Century Gothic" charset="0"/>
                <a:ea typeface="ＭＳ Ｐゴシック" charset="-128"/>
                <a:cs typeface="ＭＳ Ｐゴシック" charset="-128"/>
              </a:rPr>
              <a:t>Project introduction</a:t>
            </a:r>
          </a:p>
          <a:p>
            <a:pPr lvl="2" eaLnBrk="1" hangingPunct="1"/>
            <a:r>
              <a:rPr lang="en-US" sz="1800" dirty="0" smtClean="0">
                <a:latin typeface="Century Gothic" charset="0"/>
                <a:ea typeface="ＭＳ Ｐゴシック" charset="-128"/>
                <a:cs typeface="ＭＳ Ｐゴシック" charset="-128"/>
              </a:rPr>
              <a:t>Project work</a:t>
            </a:r>
          </a:p>
          <a:p>
            <a:pPr lvl="2" eaLnBrk="1" hangingPunct="1"/>
            <a:r>
              <a:rPr lang="en-US" sz="1800" dirty="0" smtClean="0">
                <a:latin typeface="Century Gothic" charset="0"/>
                <a:ea typeface="ＭＳ Ｐゴシック" charset="-128"/>
                <a:cs typeface="ＭＳ Ｐゴシック" charset="-128"/>
              </a:rPr>
              <a:t>Final deployments</a:t>
            </a:r>
          </a:p>
          <a:p>
            <a:pPr lvl="2" eaLnBrk="1" hangingPunct="1"/>
            <a:r>
              <a:rPr lang="en-US" sz="1800" dirty="0" smtClean="0">
                <a:latin typeface="Century Gothic" charset="0"/>
                <a:ea typeface="ＭＳ Ｐゴシック" charset="-128"/>
                <a:cs typeface="ＭＳ Ｐゴシック" charset="-128"/>
              </a:rPr>
              <a:t>AUV Rescues!</a:t>
            </a:r>
          </a:p>
          <a:p>
            <a:pPr lvl="2" eaLnBrk="1" hangingPunct="1"/>
            <a:endParaRPr lang="en-US" sz="1800" dirty="0" smtClean="0">
              <a:latin typeface="Century Gothic" charset="0"/>
              <a:ea typeface="ＭＳ Ｐゴシック" charset="-128"/>
              <a:cs typeface="ＭＳ Ｐゴシック" charset="-128"/>
            </a:endParaRPr>
          </a:p>
          <a:p>
            <a:pPr lvl="2" eaLnBrk="1" hangingPunct="1"/>
            <a:r>
              <a:rPr lang="en-US" sz="1800" dirty="0" smtClean="0">
                <a:latin typeface="Century Gothic" charset="0"/>
                <a:ea typeface="ＭＳ Ｐゴシック" charset="-128"/>
                <a:cs typeface="ＭＳ Ｐゴシック" charset="-128"/>
              </a:rPr>
              <a:t>Presentations</a:t>
            </a:r>
            <a:endParaRPr lang="en-US" sz="1800" dirty="0">
              <a:latin typeface="Century Gothic" charset="0"/>
              <a:ea typeface="ＭＳ Ｐゴシック" charset="-128"/>
              <a:cs typeface="ＭＳ Ｐゴシック" charset="-128"/>
            </a:endParaRPr>
          </a:p>
          <a:p>
            <a:pPr lvl="2" eaLnBrk="1" hangingPunct="1"/>
            <a:r>
              <a:rPr lang="en-US" sz="1800" dirty="0" smtClean="0">
                <a:latin typeface="Century Gothic" charset="0"/>
                <a:ea typeface="ＭＳ Ｐゴシック" charset="-128"/>
                <a:cs typeface="ＭＳ Ｐゴシック" charset="-128"/>
              </a:rPr>
              <a:t>Final Exam</a:t>
            </a:r>
            <a:endParaRPr lang="en-US" dirty="0">
              <a:latin typeface="Century Gothic" charset="0"/>
              <a:ea typeface="ＭＳ Ｐゴシック" charset="-128"/>
              <a:cs typeface="ＭＳ Ｐゴシック" charset="-128"/>
            </a:endParaRPr>
          </a:p>
          <a:p>
            <a:pPr lvl="1" eaLnBrk="1" hangingPunct="1"/>
            <a:endParaRPr lang="en-US" dirty="0" smtClean="0">
              <a:latin typeface="Century Gothic" charset="0"/>
              <a:ea typeface="ＭＳ Ｐゴシック" charset="-128"/>
              <a:cs typeface="ＭＳ Ｐゴシック" charset="-128"/>
            </a:endParaRPr>
          </a:p>
          <a:p>
            <a:pPr eaLnBrk="1" hangingPunct="1"/>
            <a:endParaRPr lang="en-US" dirty="0" smtClean="0">
              <a:latin typeface="Century Gothic" charset="0"/>
              <a:ea typeface="ＭＳ Ｐゴシック" charset="-128"/>
              <a:cs typeface="ＭＳ Ｐゴシック" charset="-128"/>
            </a:endParaRPr>
          </a:p>
          <a:p>
            <a:pPr marL="457200" lvl="1" indent="0" eaLnBrk="1" hangingPunct="1">
              <a:buNone/>
            </a:pPr>
            <a:endParaRPr lang="en-US" dirty="0" smtClean="0">
              <a:latin typeface="Century Gothic" charset="0"/>
              <a:ea typeface="ＭＳ Ｐゴシック" charset="-128"/>
              <a:cs typeface="ＭＳ Ｐゴシック" charset="-128"/>
            </a:endParaRPr>
          </a:p>
          <a:p>
            <a:pPr marL="457200" lvl="1" indent="0" eaLnBrk="1" hangingPunct="1">
              <a:buNone/>
            </a:pPr>
            <a:endParaRPr lang="en-US" dirty="0" smtClean="0">
              <a:latin typeface="Century Gothic" charset="0"/>
              <a:ea typeface="ＭＳ Ｐゴシック" charset="-128"/>
              <a:cs typeface="ＭＳ Ｐゴシック" charset="-128"/>
            </a:endParaRPr>
          </a:p>
          <a:p>
            <a:pPr eaLnBrk="1" hangingPunct="1"/>
            <a:endParaRPr lang="en-US" dirty="0" smtClean="0">
              <a:latin typeface="Century Gothic" charset="0"/>
              <a:ea typeface="ＭＳ Ｐゴシック" charset="-128"/>
              <a:cs typeface="ＭＳ Ｐゴシック" charset="-128"/>
            </a:endParaRPr>
          </a:p>
          <a:p>
            <a:pPr eaLnBrk="1" hangingPunct="1"/>
            <a:endParaRPr lang="en-US" dirty="0" smtClean="0">
              <a:latin typeface="Century Gothic" charset="0"/>
              <a:ea typeface="ＭＳ Ｐゴシック" charset="-128"/>
              <a:cs typeface="ＭＳ Ｐゴシック" charset="-128"/>
            </a:endParaRPr>
          </a:p>
        </p:txBody>
      </p:sp>
      <p:pic>
        <p:nvPicPr>
          <p:cNvPr id="6" name="Picture 5"/>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603750" y="2433636"/>
            <a:ext cx="4095750" cy="3071813"/>
          </a:xfrm>
          <a:prstGeom prst="rect">
            <a:avLst/>
          </a:prstGeom>
        </p:spPr>
      </p:pic>
    </p:spTree>
    <p:extLst>
      <p:ext uri="{BB962C8B-B14F-4D97-AF65-F5344CB8AC3E}">
        <p14:creationId xmlns:p14="http://schemas.microsoft.com/office/powerpoint/2010/main" val="194435563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pPr eaLnBrk="1" hangingPunct="1"/>
            <a:r>
              <a:rPr lang="en-US" dirty="0" smtClean="0">
                <a:latin typeface="Century Gothic" charset="0"/>
                <a:ea typeface="ＭＳ Ｐゴシック" charset="-128"/>
                <a:cs typeface="ＭＳ Ｐゴシック" charset="-128"/>
              </a:rPr>
              <a:t>Themes</a:t>
            </a:r>
            <a:endParaRPr lang="en-US" dirty="0">
              <a:latin typeface="Century Gothic" charset="0"/>
              <a:ea typeface="ＭＳ Ｐゴシック" charset="-128"/>
              <a:cs typeface="ＭＳ Ｐゴシック" charset="-128"/>
            </a:endParaRPr>
          </a:p>
        </p:txBody>
      </p:sp>
      <p:sp>
        <p:nvSpPr>
          <p:cNvPr id="19459" name="Rectangle 3"/>
          <p:cNvSpPr>
            <a:spLocks noGrp="1" noChangeArrowheads="1"/>
          </p:cNvSpPr>
          <p:nvPr>
            <p:ph type="body" idx="1"/>
          </p:nvPr>
        </p:nvSpPr>
        <p:spPr>
          <a:xfrm>
            <a:off x="406400" y="2235200"/>
            <a:ext cx="4149834" cy="3109310"/>
          </a:xfrm>
        </p:spPr>
        <p:txBody>
          <a:bodyPr/>
          <a:lstStyle/>
          <a:p>
            <a:pPr eaLnBrk="1" hangingPunct="1"/>
            <a:r>
              <a:rPr lang="en-US" dirty="0" smtClean="0">
                <a:latin typeface="Century Gothic" charset="0"/>
                <a:ea typeface="ＭＳ Ｐゴシック" charset="-128"/>
                <a:cs typeface="ＭＳ Ｐゴシック" charset="-128"/>
              </a:rPr>
              <a:t>Computing in Robotics</a:t>
            </a:r>
          </a:p>
          <a:p>
            <a:pPr lvl="1" eaLnBrk="1" hangingPunct="1"/>
            <a:r>
              <a:rPr lang="en-US" dirty="0" smtClean="0">
                <a:latin typeface="Century Gothic" charset="0"/>
                <a:ea typeface="ＭＳ Ｐゴシック" charset="-128"/>
                <a:cs typeface="ＭＳ Ｐゴシック" charset="-128"/>
              </a:rPr>
              <a:t>Motivate learning of computing skills with ocean sampling task</a:t>
            </a:r>
          </a:p>
          <a:p>
            <a:pPr lvl="1" eaLnBrk="1" hangingPunct="1"/>
            <a:endParaRPr lang="en-US" dirty="0">
              <a:latin typeface="Century Gothic" charset="0"/>
              <a:ea typeface="ＭＳ Ｐゴシック" charset="-128"/>
              <a:cs typeface="ＭＳ Ｐゴシック" charset="-128"/>
            </a:endParaRPr>
          </a:p>
          <a:p>
            <a:pPr lvl="1" eaLnBrk="1" hangingPunct="1"/>
            <a:endParaRPr lang="en-US" dirty="0" smtClean="0">
              <a:latin typeface="Century Gothic" charset="0"/>
              <a:ea typeface="ＭＳ Ｐゴシック" charset="-128"/>
              <a:cs typeface="ＭＳ Ｐゴシック" charset="-128"/>
            </a:endParaRPr>
          </a:p>
          <a:p>
            <a:pPr eaLnBrk="1" hangingPunct="1"/>
            <a:endParaRPr lang="en-US" dirty="0" smtClean="0">
              <a:latin typeface="Century Gothic" charset="0"/>
              <a:ea typeface="ＭＳ Ｐゴシック" charset="-128"/>
              <a:cs typeface="ＭＳ Ｐゴシック" charset="-128"/>
            </a:endParaRPr>
          </a:p>
          <a:p>
            <a:pPr marL="457200" lvl="1" indent="0" eaLnBrk="1" hangingPunct="1">
              <a:buNone/>
            </a:pPr>
            <a:endParaRPr lang="en-US" dirty="0" smtClean="0">
              <a:latin typeface="Century Gothic" charset="0"/>
              <a:ea typeface="ＭＳ Ｐゴシック" charset="-128"/>
              <a:cs typeface="ＭＳ Ｐゴシック" charset="-128"/>
            </a:endParaRPr>
          </a:p>
          <a:p>
            <a:pPr marL="457200" lvl="1" indent="0" eaLnBrk="1" hangingPunct="1">
              <a:buNone/>
            </a:pPr>
            <a:endParaRPr lang="en-US" dirty="0" smtClean="0">
              <a:latin typeface="Century Gothic" charset="0"/>
              <a:ea typeface="ＭＳ Ｐゴシック" charset="-128"/>
              <a:cs typeface="ＭＳ Ｐゴシック" charset="-128"/>
            </a:endParaRPr>
          </a:p>
          <a:p>
            <a:pPr eaLnBrk="1" hangingPunct="1"/>
            <a:endParaRPr lang="en-US" dirty="0" smtClean="0">
              <a:latin typeface="Century Gothic" charset="0"/>
              <a:ea typeface="ＭＳ Ｐゴシック" charset="-128"/>
              <a:cs typeface="ＭＳ Ｐゴシック" charset="-128"/>
            </a:endParaRPr>
          </a:p>
          <a:p>
            <a:pPr eaLnBrk="1" hangingPunct="1"/>
            <a:endParaRPr lang="en-US" dirty="0" smtClean="0">
              <a:latin typeface="Century Gothic" charset="0"/>
              <a:ea typeface="ＭＳ Ｐゴシック" charset="-128"/>
              <a:cs typeface="ＭＳ Ｐゴシック" charset="-128"/>
            </a:endParaRPr>
          </a:p>
        </p:txBody>
      </p:sp>
      <p:pic>
        <p:nvPicPr>
          <p:cNvPr id="5" name="Picture 4"/>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0" y="985838"/>
            <a:ext cx="9144000" cy="5365750"/>
          </a:xfrm>
          <a:prstGeom prst="rect">
            <a:avLst/>
          </a:prstGeom>
        </p:spPr>
      </p:pic>
    </p:spTree>
    <p:extLst>
      <p:ext uri="{BB962C8B-B14F-4D97-AF65-F5344CB8AC3E}">
        <p14:creationId xmlns:p14="http://schemas.microsoft.com/office/powerpoint/2010/main" val="135267010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pPr eaLnBrk="1" hangingPunct="1"/>
            <a:r>
              <a:rPr lang="en-US" dirty="0" smtClean="0">
                <a:latin typeface="Century Gothic" charset="0"/>
                <a:ea typeface="ＭＳ Ｐゴシック" charset="-128"/>
                <a:cs typeface="ＭＳ Ｐゴシック" charset="-128"/>
              </a:rPr>
              <a:t>Introduction</a:t>
            </a:r>
            <a:endParaRPr lang="en-US" dirty="0">
              <a:latin typeface="Century Gothic" charset="0"/>
              <a:ea typeface="ＭＳ Ｐゴシック" charset="-128"/>
              <a:cs typeface="ＭＳ Ｐゴシック" charset="-128"/>
            </a:endParaRPr>
          </a:p>
        </p:txBody>
      </p:sp>
      <p:sp>
        <p:nvSpPr>
          <p:cNvPr id="19459" name="Rectangle 3"/>
          <p:cNvSpPr>
            <a:spLocks noGrp="1" noChangeArrowheads="1"/>
          </p:cNvSpPr>
          <p:nvPr>
            <p:ph type="body" idx="1"/>
          </p:nvPr>
        </p:nvSpPr>
        <p:spPr>
          <a:xfrm>
            <a:off x="406400" y="2235200"/>
            <a:ext cx="4772378" cy="4419600"/>
          </a:xfrm>
        </p:spPr>
        <p:txBody>
          <a:bodyPr/>
          <a:lstStyle/>
          <a:p>
            <a:pPr eaLnBrk="1" hangingPunct="1"/>
            <a:r>
              <a:rPr lang="en-US" dirty="0" smtClean="0">
                <a:latin typeface="Century Gothic" charset="0"/>
                <a:ea typeface="ＭＳ Ｐゴシック" charset="-128"/>
                <a:cs typeface="ＭＳ Ｐゴシック" charset="-128"/>
              </a:rPr>
              <a:t>Academia</a:t>
            </a:r>
          </a:p>
          <a:p>
            <a:pPr lvl="1" eaLnBrk="1" hangingPunct="1"/>
            <a:r>
              <a:rPr lang="en-US" sz="1800" dirty="0" smtClean="0">
                <a:latin typeface="Century Gothic" charset="0"/>
                <a:ea typeface="ＭＳ Ｐゴシック" charset="-128"/>
                <a:cs typeface="ＭＳ Ｐゴシック" charset="-128"/>
              </a:rPr>
              <a:t>Queen’s University </a:t>
            </a:r>
          </a:p>
          <a:p>
            <a:pPr lvl="1" eaLnBrk="1" hangingPunct="1"/>
            <a:r>
              <a:rPr lang="en-US" sz="1800" dirty="0" smtClean="0">
                <a:latin typeface="Century Gothic" charset="0"/>
                <a:ea typeface="ＭＳ Ｐゴシック" charset="-128"/>
                <a:cs typeface="ＭＳ Ｐゴシック" charset="-128"/>
              </a:rPr>
              <a:t>University of Toronto </a:t>
            </a:r>
          </a:p>
          <a:p>
            <a:pPr lvl="1" eaLnBrk="1" hangingPunct="1"/>
            <a:r>
              <a:rPr lang="en-US" sz="1800" dirty="0" smtClean="0">
                <a:latin typeface="Century Gothic" charset="0"/>
                <a:ea typeface="ＭＳ Ｐゴシック" charset="-128"/>
                <a:cs typeface="ＭＳ Ｐゴシック" charset="-128"/>
              </a:rPr>
              <a:t>Stanford University</a:t>
            </a:r>
          </a:p>
          <a:p>
            <a:pPr lvl="1" eaLnBrk="1" hangingPunct="1"/>
            <a:r>
              <a:rPr lang="en-US" sz="1800" dirty="0" smtClean="0">
                <a:latin typeface="Century Gothic" charset="0"/>
                <a:ea typeface="ＭＳ Ｐゴシック" charset="-128"/>
                <a:cs typeface="ＭＳ Ｐゴシック" charset="-128"/>
              </a:rPr>
              <a:t>University of Waterloo</a:t>
            </a:r>
          </a:p>
          <a:p>
            <a:pPr lvl="1" eaLnBrk="1" hangingPunct="1"/>
            <a:r>
              <a:rPr lang="en-US" sz="1800" dirty="0" smtClean="0">
                <a:latin typeface="Century Gothic" charset="0"/>
                <a:ea typeface="ＭＳ Ｐゴシック" charset="-128"/>
                <a:cs typeface="ＭＳ Ｐゴシック" charset="-128"/>
              </a:rPr>
              <a:t>Cal Poly, San Luis Obispo</a:t>
            </a:r>
          </a:p>
          <a:p>
            <a:pPr lvl="1" eaLnBrk="1" hangingPunct="1"/>
            <a:r>
              <a:rPr lang="en-US" sz="1800" dirty="0" smtClean="0">
                <a:latin typeface="Century Gothic" charset="0"/>
                <a:ea typeface="ＭＳ Ｐゴシック" charset="-128"/>
                <a:cs typeface="ＭＳ Ｐゴシック" charset="-128"/>
              </a:rPr>
              <a:t>Princeton University</a:t>
            </a:r>
          </a:p>
          <a:p>
            <a:pPr lvl="1" eaLnBrk="1" hangingPunct="1"/>
            <a:r>
              <a:rPr lang="en-US" sz="1800" dirty="0" smtClean="0">
                <a:latin typeface="Century Gothic" charset="0"/>
                <a:ea typeface="ＭＳ Ｐゴシック" charset="-128"/>
                <a:cs typeface="ＭＳ Ｐゴシック" charset="-128"/>
              </a:rPr>
              <a:t>Harvey </a:t>
            </a:r>
            <a:r>
              <a:rPr lang="en-US" sz="1800" dirty="0" err="1" smtClean="0">
                <a:latin typeface="Century Gothic" charset="0"/>
                <a:ea typeface="ＭＳ Ｐゴシック" charset="-128"/>
                <a:cs typeface="ＭＳ Ｐゴシック" charset="-128"/>
              </a:rPr>
              <a:t>Mudd</a:t>
            </a:r>
            <a:r>
              <a:rPr lang="en-US" sz="1800" dirty="0" smtClean="0">
                <a:latin typeface="Century Gothic" charset="0"/>
                <a:ea typeface="ＭＳ Ｐゴシック" charset="-128"/>
                <a:cs typeface="ＭＳ Ｐゴシック" charset="-128"/>
              </a:rPr>
              <a:t> College</a:t>
            </a:r>
            <a:endParaRPr lang="en-US" dirty="0" smtClean="0">
              <a:latin typeface="Century Gothic" charset="0"/>
              <a:ea typeface="ＭＳ Ｐゴシック" charset="-128"/>
              <a:cs typeface="ＭＳ Ｐゴシック" charset="-128"/>
            </a:endParaRPr>
          </a:p>
          <a:p>
            <a:pPr eaLnBrk="1" hangingPunct="1"/>
            <a:r>
              <a:rPr lang="en-US" dirty="0" smtClean="0">
                <a:latin typeface="Century Gothic" charset="0"/>
                <a:ea typeface="ＭＳ Ｐゴシック" charset="-128"/>
                <a:cs typeface="ＭＳ Ｐゴシック" charset="-128"/>
              </a:rPr>
              <a:t>Industry</a:t>
            </a:r>
          </a:p>
          <a:p>
            <a:pPr lvl="1" eaLnBrk="1" hangingPunct="1"/>
            <a:r>
              <a:rPr lang="en-US" sz="1800" dirty="0" smtClean="0">
                <a:latin typeface="Century Gothic" charset="0"/>
                <a:ea typeface="ＭＳ Ｐゴシック" charset="-128"/>
                <a:cs typeface="ＭＳ Ｐゴシック" charset="-128"/>
              </a:rPr>
              <a:t>Sterner Automation</a:t>
            </a:r>
          </a:p>
          <a:p>
            <a:pPr lvl="1" eaLnBrk="1" hangingPunct="1"/>
            <a:r>
              <a:rPr lang="en-US" sz="1800" dirty="0" smtClean="0">
                <a:latin typeface="Century Gothic" charset="0"/>
                <a:ea typeface="ＭＳ Ｐゴシック" charset="-128"/>
                <a:cs typeface="ＭＳ Ｐゴシック" charset="-128"/>
              </a:rPr>
              <a:t>Kiva Systems</a:t>
            </a:r>
          </a:p>
          <a:p>
            <a:pPr marL="457200" lvl="1" indent="0" eaLnBrk="1" hangingPunct="1">
              <a:buNone/>
            </a:pPr>
            <a:endParaRPr lang="en-US" sz="1800" dirty="0" smtClean="0">
              <a:latin typeface="Century Gothic" charset="0"/>
              <a:ea typeface="ＭＳ Ｐゴシック" charset="-128"/>
              <a:cs typeface="ＭＳ Ｐゴシック" charset="-128"/>
            </a:endParaRPr>
          </a:p>
          <a:p>
            <a:pPr marL="457200" lvl="1" indent="0" eaLnBrk="1" hangingPunct="1">
              <a:buNone/>
            </a:pPr>
            <a:endParaRPr lang="en-US" dirty="0" smtClean="0">
              <a:latin typeface="Century Gothic" charset="0"/>
              <a:ea typeface="ＭＳ Ｐゴシック" charset="-128"/>
              <a:cs typeface="ＭＳ Ｐゴシック" charset="-128"/>
            </a:endParaRPr>
          </a:p>
          <a:p>
            <a:pPr eaLnBrk="1" hangingPunct="1"/>
            <a:endParaRPr lang="en-US" dirty="0" smtClean="0">
              <a:latin typeface="Century Gothic" charset="0"/>
              <a:ea typeface="ＭＳ Ｐゴシック" charset="-128"/>
              <a:cs typeface="ＭＳ Ｐゴシック" charset="-128"/>
            </a:endParaRPr>
          </a:p>
          <a:p>
            <a:pPr eaLnBrk="1" hangingPunct="1"/>
            <a:endParaRPr lang="en-US" dirty="0" smtClean="0">
              <a:latin typeface="Century Gothic" charset="0"/>
              <a:ea typeface="ＭＳ Ｐゴシック" charset="-128"/>
              <a:cs typeface="ＭＳ Ｐゴシック" charset="-128"/>
            </a:endParaRPr>
          </a:p>
        </p:txBody>
      </p:sp>
      <p:pic>
        <p:nvPicPr>
          <p:cNvPr id="5" name="Picture 4" descr="PastProjects.png"/>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6006344" y="2384779"/>
            <a:ext cx="2739001" cy="1449584"/>
          </a:xfrm>
          <a:prstGeom prst="rect">
            <a:avLst/>
          </a:prstGeom>
        </p:spPr>
      </p:pic>
      <p:pic>
        <p:nvPicPr>
          <p:cNvPr id="4" name="Picture 3"/>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4080474" y="2384779"/>
            <a:ext cx="1994988" cy="1454674"/>
          </a:xfrm>
          <a:prstGeom prst="rect">
            <a:avLst/>
          </a:prstGeom>
        </p:spPr>
      </p:pic>
      <p:pic>
        <p:nvPicPr>
          <p:cNvPr id="2" name="Picture 1" descr="Screen Shot 2014-10-18 at 5.02.51 PM.png"/>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4078113" y="3828133"/>
            <a:ext cx="3062111" cy="1209534"/>
          </a:xfrm>
          <a:prstGeom prst="rect">
            <a:avLst/>
          </a:prstGeom>
        </p:spPr>
      </p:pic>
      <p:pic>
        <p:nvPicPr>
          <p:cNvPr id="7" name="Picture 6" descr="Screen Shot 2014-10-18 at 5.02.51 PM.png"/>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4078113" y="5020734"/>
            <a:ext cx="4667955" cy="1114778"/>
          </a:xfrm>
          <a:prstGeom prst="rect">
            <a:avLst/>
          </a:prstGeom>
        </p:spPr>
      </p:pic>
      <p:pic>
        <p:nvPicPr>
          <p:cNvPr id="8" name="Picture 7" descr="PastProjects.png"/>
          <p:cNvPicPr>
            <a:picLocks noChangeAspect="1"/>
          </p:cNvPicPr>
          <p:nvPr/>
        </p:nvPicPr>
        <p:blipFill rotWithShape="1">
          <a:blip r:embed="rId7">
            <a:extLst>
              <a:ext uri="{28A0092B-C50C-407E-A947-70E740481C1C}">
                <a14:useLocalDpi xmlns:a14="http://schemas.microsoft.com/office/drawing/2010/main"/>
              </a:ext>
            </a:extLst>
          </a:blip>
          <a:srcRect/>
          <a:stretch/>
        </p:blipFill>
        <p:spPr>
          <a:xfrm>
            <a:off x="7043916" y="3795890"/>
            <a:ext cx="1719086" cy="1255888"/>
          </a:xfrm>
          <a:prstGeom prst="rect">
            <a:avLst/>
          </a:prstGeom>
        </p:spPr>
      </p:pic>
      <p:sp>
        <p:nvSpPr>
          <p:cNvPr id="3" name="Arc 2"/>
          <p:cNvSpPr/>
          <p:nvPr/>
        </p:nvSpPr>
        <p:spPr>
          <a:xfrm>
            <a:off x="539399" y="4200524"/>
            <a:ext cx="555625" cy="700087"/>
          </a:xfrm>
          <a:prstGeom prst="arc">
            <a:avLst>
              <a:gd name="adj1" fmla="val 4757213"/>
              <a:gd name="adj2" fmla="val 16520720"/>
            </a:avLst>
          </a:prstGeom>
          <a:ln w="31750">
            <a:solidFill>
              <a:srgbClr val="FF0000"/>
            </a:solidFill>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631838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pPr eaLnBrk="1" hangingPunct="1"/>
            <a:r>
              <a:rPr lang="en-US" dirty="0" smtClean="0">
                <a:latin typeface="Century Gothic" charset="0"/>
                <a:ea typeface="ＭＳ Ｐゴシック" charset="-128"/>
                <a:cs typeface="ＭＳ Ｐゴシック" charset="-128"/>
              </a:rPr>
              <a:t>Assessment</a:t>
            </a:r>
            <a:endParaRPr lang="en-US" dirty="0">
              <a:latin typeface="Century Gothic" charset="0"/>
              <a:ea typeface="ＭＳ Ｐゴシック" charset="-128"/>
              <a:cs typeface="ＭＳ Ｐゴシック" charset="-128"/>
            </a:endParaRPr>
          </a:p>
        </p:txBody>
      </p:sp>
      <p:sp>
        <p:nvSpPr>
          <p:cNvPr id="19459" name="Rectangle 3"/>
          <p:cNvSpPr>
            <a:spLocks noGrp="1" noChangeArrowheads="1"/>
          </p:cNvSpPr>
          <p:nvPr>
            <p:ph type="body" idx="1"/>
          </p:nvPr>
        </p:nvSpPr>
        <p:spPr>
          <a:xfrm>
            <a:off x="406400" y="2235200"/>
            <a:ext cx="4197131" cy="3109310"/>
          </a:xfrm>
        </p:spPr>
        <p:txBody>
          <a:bodyPr/>
          <a:lstStyle/>
          <a:p>
            <a:pPr marL="457200" indent="-457200" eaLnBrk="1" hangingPunct="1">
              <a:buFont typeface="+mj-lt"/>
              <a:buAutoNum type="arabicPeriod"/>
            </a:pPr>
            <a:r>
              <a:rPr lang="en-US" dirty="0" smtClean="0">
                <a:latin typeface="Century Gothic" charset="0"/>
                <a:ea typeface="ＭＳ Ｐゴシック" charset="-128"/>
                <a:cs typeface="ＭＳ Ｐゴシック" charset="-128"/>
              </a:rPr>
              <a:t>Grades</a:t>
            </a:r>
          </a:p>
          <a:p>
            <a:pPr marL="457200" indent="-457200" eaLnBrk="1" hangingPunct="1">
              <a:buFont typeface="+mj-lt"/>
              <a:buAutoNum type="arabicPeriod"/>
            </a:pPr>
            <a:r>
              <a:rPr lang="en-US" dirty="0" smtClean="0">
                <a:solidFill>
                  <a:schemeClr val="bg1">
                    <a:lumMod val="85000"/>
                  </a:schemeClr>
                </a:solidFill>
                <a:latin typeface="Century Gothic" charset="0"/>
                <a:ea typeface="ＭＳ Ｐゴシック" charset="-128"/>
                <a:cs typeface="ＭＳ Ｐゴシック" charset="-128"/>
              </a:rPr>
              <a:t>Retention</a:t>
            </a:r>
          </a:p>
          <a:p>
            <a:pPr marL="457200" indent="-457200" eaLnBrk="1" hangingPunct="1">
              <a:buFont typeface="+mj-lt"/>
              <a:buAutoNum type="arabicPeriod"/>
            </a:pPr>
            <a:r>
              <a:rPr lang="en-US" dirty="0" smtClean="0">
                <a:solidFill>
                  <a:schemeClr val="bg1">
                    <a:lumMod val="85000"/>
                  </a:schemeClr>
                </a:solidFill>
                <a:latin typeface="Century Gothic" charset="0"/>
                <a:ea typeface="ＭＳ Ｐゴシック" charset="-128"/>
                <a:cs typeface="ＭＳ Ｐゴシック" charset="-128"/>
              </a:rPr>
              <a:t>Graduation Rates</a:t>
            </a:r>
          </a:p>
          <a:p>
            <a:pPr lvl="1" eaLnBrk="1" hangingPunct="1"/>
            <a:endParaRPr lang="en-US" dirty="0" smtClean="0">
              <a:latin typeface="Century Gothic" charset="0"/>
              <a:ea typeface="ＭＳ Ｐゴシック" charset="-128"/>
              <a:cs typeface="ＭＳ Ｐゴシック" charset="-128"/>
            </a:endParaRPr>
          </a:p>
          <a:p>
            <a:pPr marL="457200" lvl="1" indent="0" eaLnBrk="1" hangingPunct="1">
              <a:buNone/>
            </a:pPr>
            <a:endParaRPr lang="en-US" dirty="0" smtClean="0">
              <a:latin typeface="Century Gothic" charset="0"/>
              <a:ea typeface="ＭＳ Ｐゴシック" charset="-128"/>
              <a:cs typeface="ＭＳ Ｐゴシック" charset="-128"/>
            </a:endParaRPr>
          </a:p>
          <a:p>
            <a:pPr marL="457200" lvl="1" indent="0" eaLnBrk="1" hangingPunct="1">
              <a:buNone/>
            </a:pPr>
            <a:endParaRPr lang="en-US" dirty="0" smtClean="0">
              <a:latin typeface="Century Gothic" charset="0"/>
              <a:ea typeface="ＭＳ Ｐゴシック" charset="-128"/>
              <a:cs typeface="ＭＳ Ｐゴシック" charset="-128"/>
            </a:endParaRPr>
          </a:p>
          <a:p>
            <a:pPr eaLnBrk="1" hangingPunct="1"/>
            <a:endParaRPr lang="en-US" dirty="0" smtClean="0">
              <a:latin typeface="Century Gothic" charset="0"/>
              <a:ea typeface="ＭＳ Ｐゴシック" charset="-128"/>
              <a:cs typeface="ＭＳ Ｐゴシック" charset="-128"/>
            </a:endParaRPr>
          </a:p>
          <a:p>
            <a:pPr eaLnBrk="1" hangingPunct="1"/>
            <a:endParaRPr lang="en-US" dirty="0" smtClean="0">
              <a:latin typeface="Century Gothic" charset="0"/>
              <a:ea typeface="ＭＳ Ｐゴシック" charset="-128"/>
              <a:cs typeface="ＭＳ Ｐゴシック" charset="-128"/>
            </a:endParaRPr>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34531" t="64750" r="37344" b="16483"/>
          <a:stretch/>
        </p:blipFill>
        <p:spPr>
          <a:xfrm>
            <a:off x="1630362" y="3743326"/>
            <a:ext cx="5584130" cy="2328861"/>
          </a:xfrm>
          <a:prstGeom prst="rect">
            <a:avLst/>
          </a:prstGeom>
        </p:spPr>
      </p:pic>
    </p:spTree>
    <p:extLst>
      <p:ext uri="{BB962C8B-B14F-4D97-AF65-F5344CB8AC3E}">
        <p14:creationId xmlns:p14="http://schemas.microsoft.com/office/powerpoint/2010/main" val="123331372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pPr eaLnBrk="1" hangingPunct="1"/>
            <a:r>
              <a:rPr lang="en-US" dirty="0" smtClean="0">
                <a:latin typeface="Century Gothic" charset="0"/>
                <a:ea typeface="ＭＳ Ｐゴシック" charset="-128"/>
                <a:cs typeface="ＭＳ Ｐゴシック" charset="-128"/>
              </a:rPr>
              <a:t>Assessment</a:t>
            </a:r>
            <a:endParaRPr lang="en-US" dirty="0">
              <a:latin typeface="Century Gothic" charset="0"/>
              <a:ea typeface="ＭＳ Ｐゴシック" charset="-128"/>
              <a:cs typeface="ＭＳ Ｐゴシック" charset="-128"/>
            </a:endParaRPr>
          </a:p>
        </p:txBody>
      </p:sp>
      <p:sp>
        <p:nvSpPr>
          <p:cNvPr id="19459" name="Rectangle 3"/>
          <p:cNvSpPr>
            <a:spLocks noGrp="1" noChangeArrowheads="1"/>
          </p:cNvSpPr>
          <p:nvPr>
            <p:ph type="body" idx="1"/>
          </p:nvPr>
        </p:nvSpPr>
        <p:spPr>
          <a:xfrm>
            <a:off x="406400" y="2235200"/>
            <a:ext cx="4197131" cy="3109310"/>
          </a:xfrm>
        </p:spPr>
        <p:txBody>
          <a:bodyPr/>
          <a:lstStyle/>
          <a:p>
            <a:pPr marL="457200" indent="-457200" eaLnBrk="1" hangingPunct="1">
              <a:buFont typeface="+mj-lt"/>
              <a:buAutoNum type="arabicPeriod"/>
            </a:pPr>
            <a:r>
              <a:rPr lang="en-US" dirty="0" smtClean="0">
                <a:latin typeface="Century Gothic" charset="0"/>
                <a:ea typeface="ＭＳ Ｐゴシック" charset="-128"/>
                <a:cs typeface="ＭＳ Ｐゴシック" charset="-128"/>
              </a:rPr>
              <a:t>Grades</a:t>
            </a:r>
          </a:p>
          <a:p>
            <a:pPr marL="457200" indent="-457200" eaLnBrk="1" hangingPunct="1">
              <a:buFont typeface="+mj-lt"/>
              <a:buAutoNum type="arabicPeriod"/>
            </a:pPr>
            <a:r>
              <a:rPr lang="en-US" dirty="0" smtClean="0">
                <a:solidFill>
                  <a:schemeClr val="bg1">
                    <a:lumMod val="85000"/>
                  </a:schemeClr>
                </a:solidFill>
                <a:latin typeface="Century Gothic" charset="0"/>
                <a:ea typeface="ＭＳ Ｐゴシック" charset="-128"/>
                <a:cs typeface="ＭＳ Ｐゴシック" charset="-128"/>
              </a:rPr>
              <a:t>Retention</a:t>
            </a:r>
          </a:p>
          <a:p>
            <a:pPr marL="457200" indent="-457200" eaLnBrk="1" hangingPunct="1">
              <a:buFont typeface="+mj-lt"/>
              <a:buAutoNum type="arabicPeriod"/>
            </a:pPr>
            <a:r>
              <a:rPr lang="en-US" dirty="0" smtClean="0">
                <a:solidFill>
                  <a:schemeClr val="bg1">
                    <a:lumMod val="85000"/>
                  </a:schemeClr>
                </a:solidFill>
                <a:latin typeface="Century Gothic" charset="0"/>
                <a:ea typeface="ＭＳ Ｐゴシック" charset="-128"/>
                <a:cs typeface="ＭＳ Ｐゴシック" charset="-128"/>
              </a:rPr>
              <a:t>Graduation Rates</a:t>
            </a:r>
          </a:p>
          <a:p>
            <a:pPr lvl="1" eaLnBrk="1" hangingPunct="1"/>
            <a:endParaRPr lang="en-US" dirty="0" smtClean="0">
              <a:latin typeface="Century Gothic" charset="0"/>
              <a:ea typeface="ＭＳ Ｐゴシック" charset="-128"/>
              <a:cs typeface="ＭＳ Ｐゴシック" charset="-128"/>
            </a:endParaRPr>
          </a:p>
          <a:p>
            <a:pPr marL="457200" lvl="1" indent="0" eaLnBrk="1" hangingPunct="1">
              <a:buNone/>
            </a:pPr>
            <a:endParaRPr lang="en-US" dirty="0" smtClean="0">
              <a:latin typeface="Century Gothic" charset="0"/>
              <a:ea typeface="ＭＳ Ｐゴシック" charset="-128"/>
              <a:cs typeface="ＭＳ Ｐゴシック" charset="-128"/>
            </a:endParaRPr>
          </a:p>
          <a:p>
            <a:pPr marL="457200" lvl="1" indent="0" eaLnBrk="1" hangingPunct="1">
              <a:buNone/>
            </a:pPr>
            <a:endParaRPr lang="en-US" dirty="0" smtClean="0">
              <a:latin typeface="Century Gothic" charset="0"/>
              <a:ea typeface="ＭＳ Ｐゴシック" charset="-128"/>
              <a:cs typeface="ＭＳ Ｐゴシック" charset="-128"/>
            </a:endParaRPr>
          </a:p>
          <a:p>
            <a:pPr eaLnBrk="1" hangingPunct="1"/>
            <a:endParaRPr lang="en-US" dirty="0" smtClean="0">
              <a:latin typeface="Century Gothic" charset="0"/>
              <a:ea typeface="ＭＳ Ｐゴシック" charset="-128"/>
              <a:cs typeface="ＭＳ Ｐゴシック" charset="-128"/>
            </a:endParaRPr>
          </a:p>
          <a:p>
            <a:pPr eaLnBrk="1" hangingPunct="1"/>
            <a:endParaRPr lang="en-US" dirty="0" smtClean="0">
              <a:latin typeface="Century Gothic" charset="0"/>
              <a:ea typeface="ＭＳ Ｐゴシック" charset="-128"/>
              <a:cs typeface="ＭＳ Ｐゴシック" charset="-128"/>
            </a:endParaRPr>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65781" t="64500" r="6562" b="16482"/>
          <a:stretch/>
        </p:blipFill>
        <p:spPr>
          <a:xfrm>
            <a:off x="1910714" y="3789855"/>
            <a:ext cx="5385634" cy="2314576"/>
          </a:xfrm>
          <a:prstGeom prst="rect">
            <a:avLst/>
          </a:prstGeom>
        </p:spPr>
      </p:pic>
    </p:spTree>
    <p:extLst>
      <p:ext uri="{BB962C8B-B14F-4D97-AF65-F5344CB8AC3E}">
        <p14:creationId xmlns:p14="http://schemas.microsoft.com/office/powerpoint/2010/main" val="162515158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pPr eaLnBrk="1" hangingPunct="1"/>
            <a:r>
              <a:rPr lang="en-US" dirty="0" smtClean="0">
                <a:latin typeface="Century Gothic" charset="0"/>
                <a:ea typeface="ＭＳ Ｐゴシック" charset="-128"/>
                <a:cs typeface="ＭＳ Ｐゴシック" charset="-128"/>
              </a:rPr>
              <a:t>Assessment</a:t>
            </a:r>
            <a:endParaRPr lang="en-US" dirty="0">
              <a:latin typeface="Century Gothic" charset="0"/>
              <a:ea typeface="ＭＳ Ｐゴシック" charset="-128"/>
              <a:cs typeface="ＭＳ Ｐゴシック" charset="-128"/>
            </a:endParaRPr>
          </a:p>
        </p:txBody>
      </p:sp>
      <p:sp>
        <p:nvSpPr>
          <p:cNvPr id="19459" name="Rectangle 3"/>
          <p:cNvSpPr>
            <a:spLocks noGrp="1" noChangeArrowheads="1"/>
          </p:cNvSpPr>
          <p:nvPr>
            <p:ph type="body" idx="1"/>
          </p:nvPr>
        </p:nvSpPr>
        <p:spPr>
          <a:xfrm>
            <a:off x="406400" y="2235200"/>
            <a:ext cx="4197131" cy="3109310"/>
          </a:xfrm>
        </p:spPr>
        <p:txBody>
          <a:bodyPr/>
          <a:lstStyle/>
          <a:p>
            <a:pPr marL="457200" indent="-457200" eaLnBrk="1" hangingPunct="1">
              <a:buFont typeface="+mj-lt"/>
              <a:buAutoNum type="arabicPeriod"/>
            </a:pPr>
            <a:r>
              <a:rPr lang="en-US" dirty="0" smtClean="0">
                <a:solidFill>
                  <a:schemeClr val="bg1">
                    <a:lumMod val="85000"/>
                  </a:schemeClr>
                </a:solidFill>
                <a:latin typeface="Century Gothic" charset="0"/>
                <a:ea typeface="ＭＳ Ｐゴシック" charset="-128"/>
                <a:cs typeface="ＭＳ Ｐゴシック" charset="-128"/>
              </a:rPr>
              <a:t>Grades</a:t>
            </a:r>
          </a:p>
          <a:p>
            <a:pPr marL="457200" indent="-457200" eaLnBrk="1" hangingPunct="1">
              <a:buFont typeface="+mj-lt"/>
              <a:buAutoNum type="arabicPeriod"/>
            </a:pPr>
            <a:r>
              <a:rPr lang="en-US" dirty="0" smtClean="0">
                <a:latin typeface="Century Gothic" charset="0"/>
                <a:ea typeface="ＭＳ Ｐゴシック" charset="-128"/>
                <a:cs typeface="ＭＳ Ｐゴシック" charset="-128"/>
              </a:rPr>
              <a:t>Retention</a:t>
            </a:r>
          </a:p>
          <a:p>
            <a:pPr marL="457200" indent="-457200" eaLnBrk="1" hangingPunct="1">
              <a:buFont typeface="+mj-lt"/>
              <a:buAutoNum type="arabicPeriod"/>
            </a:pPr>
            <a:r>
              <a:rPr lang="en-US" dirty="0" smtClean="0">
                <a:solidFill>
                  <a:schemeClr val="bg1">
                    <a:lumMod val="85000"/>
                  </a:schemeClr>
                </a:solidFill>
                <a:latin typeface="Century Gothic" charset="0"/>
                <a:ea typeface="ＭＳ Ｐゴシック" charset="-128"/>
                <a:cs typeface="ＭＳ Ｐゴシック" charset="-128"/>
              </a:rPr>
              <a:t>Graduation Rates</a:t>
            </a:r>
          </a:p>
          <a:p>
            <a:pPr lvl="1" eaLnBrk="1" hangingPunct="1"/>
            <a:endParaRPr lang="en-US" dirty="0" smtClean="0">
              <a:latin typeface="Century Gothic" charset="0"/>
              <a:ea typeface="ＭＳ Ｐゴシック" charset="-128"/>
              <a:cs typeface="ＭＳ Ｐゴシック" charset="-128"/>
            </a:endParaRPr>
          </a:p>
          <a:p>
            <a:pPr marL="457200" lvl="1" indent="0" eaLnBrk="1" hangingPunct="1">
              <a:buNone/>
            </a:pPr>
            <a:endParaRPr lang="en-US" dirty="0" smtClean="0">
              <a:latin typeface="Century Gothic" charset="0"/>
              <a:ea typeface="ＭＳ Ｐゴシック" charset="-128"/>
              <a:cs typeface="ＭＳ Ｐゴシック" charset="-128"/>
            </a:endParaRPr>
          </a:p>
          <a:p>
            <a:pPr marL="457200" lvl="1" indent="0" eaLnBrk="1" hangingPunct="1">
              <a:buNone/>
            </a:pPr>
            <a:endParaRPr lang="en-US" dirty="0" smtClean="0">
              <a:latin typeface="Century Gothic" charset="0"/>
              <a:ea typeface="ＭＳ Ｐゴシック" charset="-128"/>
              <a:cs typeface="ＭＳ Ｐゴシック" charset="-128"/>
            </a:endParaRPr>
          </a:p>
          <a:p>
            <a:pPr eaLnBrk="1" hangingPunct="1"/>
            <a:endParaRPr lang="en-US" dirty="0" smtClean="0">
              <a:latin typeface="Century Gothic" charset="0"/>
              <a:ea typeface="ＭＳ Ｐゴシック" charset="-128"/>
              <a:cs typeface="ＭＳ Ｐゴシック" charset="-128"/>
            </a:endParaRPr>
          </a:p>
          <a:p>
            <a:pPr eaLnBrk="1" hangingPunct="1"/>
            <a:endParaRPr lang="en-US" dirty="0" smtClean="0">
              <a:latin typeface="Century Gothic" charset="0"/>
              <a:ea typeface="ＭＳ Ｐゴシック" charset="-128"/>
              <a:cs typeface="ＭＳ Ｐゴシック" charset="-128"/>
            </a:endParaRPr>
          </a:p>
        </p:txBody>
      </p:sp>
      <p:graphicFrame>
        <p:nvGraphicFramePr>
          <p:cNvPr id="4" name="Table 3"/>
          <p:cNvGraphicFramePr>
            <a:graphicFrameLocks noGrp="1"/>
          </p:cNvGraphicFramePr>
          <p:nvPr>
            <p:extLst>
              <p:ext uri="{D42A27DB-BD31-4B8C-83A1-F6EECF244321}">
                <p14:modId xmlns:p14="http://schemas.microsoft.com/office/powerpoint/2010/main" val="1006488715"/>
              </p:ext>
            </p:extLst>
          </p:nvPr>
        </p:nvGraphicFramePr>
        <p:xfrm>
          <a:off x="1555531" y="3789855"/>
          <a:ext cx="6096000" cy="1920240"/>
        </p:xfrm>
        <a:graphic>
          <a:graphicData uri="http://schemas.openxmlformats.org/drawingml/2006/table">
            <a:tbl>
              <a:tblPr firstRow="1" bandRow="1">
                <a:tableStyleId>{00A15C55-8517-42AA-B614-E9B94910E393}</a:tableStyleId>
              </a:tblPr>
              <a:tblGrid>
                <a:gridCol w="1524000"/>
                <a:gridCol w="1524000"/>
                <a:gridCol w="1524000"/>
                <a:gridCol w="1524000"/>
              </a:tblGrid>
              <a:tr h="370840">
                <a:tc>
                  <a:txBody>
                    <a:bodyPr/>
                    <a:lstStyle/>
                    <a:p>
                      <a:pPr algn="ctr"/>
                      <a:endParaRPr lang="en-US" dirty="0"/>
                    </a:p>
                  </a:txBody>
                  <a:tcPr/>
                </a:tc>
                <a:tc>
                  <a:txBody>
                    <a:bodyPr/>
                    <a:lstStyle/>
                    <a:p>
                      <a:pPr algn="ctr"/>
                      <a:r>
                        <a:rPr lang="en-US" dirty="0" smtClean="0"/>
                        <a:t>CS101</a:t>
                      </a:r>
                    </a:p>
                    <a:p>
                      <a:pPr algn="ctr"/>
                      <a:r>
                        <a:rPr lang="en-US" dirty="0" smtClean="0"/>
                        <a:t>Enrollment</a:t>
                      </a:r>
                      <a:endParaRPr lang="en-US" dirty="0"/>
                    </a:p>
                  </a:txBody>
                  <a:tcPr/>
                </a:tc>
                <a:tc>
                  <a:txBody>
                    <a:bodyPr/>
                    <a:lstStyle/>
                    <a:p>
                      <a:pPr algn="ctr"/>
                      <a:r>
                        <a:rPr lang="en-US" baseline="0" dirty="0" smtClean="0"/>
                        <a:t>CS102</a:t>
                      </a:r>
                    </a:p>
                    <a:p>
                      <a:pPr algn="ctr"/>
                      <a:r>
                        <a:rPr lang="en-US" baseline="0" dirty="0" smtClean="0"/>
                        <a:t>Enrollment</a:t>
                      </a:r>
                      <a:endParaRPr lang="en-US" dirty="0"/>
                    </a:p>
                  </a:txBody>
                  <a:tcPr/>
                </a:tc>
                <a:tc>
                  <a:txBody>
                    <a:bodyPr/>
                    <a:lstStyle/>
                    <a:p>
                      <a:pPr algn="ctr"/>
                      <a:r>
                        <a:rPr lang="en-US" dirty="0" smtClean="0"/>
                        <a:t>Percent Retained</a:t>
                      </a:r>
                      <a:endParaRPr lang="en-US" dirty="0"/>
                    </a:p>
                  </a:txBody>
                  <a:tcPr/>
                </a:tc>
              </a:tr>
              <a:tr h="370840">
                <a:tc>
                  <a:txBody>
                    <a:bodyPr/>
                    <a:lstStyle/>
                    <a:p>
                      <a:pPr algn="ctr"/>
                      <a:r>
                        <a:rPr lang="en-US" dirty="0" smtClean="0"/>
                        <a:t>Without CS123</a:t>
                      </a:r>
                      <a:endParaRPr lang="en-US" dirty="0"/>
                    </a:p>
                  </a:txBody>
                  <a:tcPr/>
                </a:tc>
                <a:tc>
                  <a:txBody>
                    <a:bodyPr/>
                    <a:lstStyle/>
                    <a:p>
                      <a:pPr algn="ctr"/>
                      <a:r>
                        <a:rPr lang="en-US" dirty="0" smtClean="0"/>
                        <a:t>249</a:t>
                      </a:r>
                      <a:endParaRPr lang="en-US" dirty="0"/>
                    </a:p>
                  </a:txBody>
                  <a:tcPr/>
                </a:tc>
                <a:tc>
                  <a:txBody>
                    <a:bodyPr/>
                    <a:lstStyle/>
                    <a:p>
                      <a:pPr algn="ctr"/>
                      <a:r>
                        <a:rPr lang="en-US" dirty="0" smtClean="0"/>
                        <a:t>190</a:t>
                      </a:r>
                      <a:endParaRPr lang="en-US" dirty="0"/>
                    </a:p>
                  </a:txBody>
                  <a:tcPr/>
                </a:tc>
                <a:tc>
                  <a:txBody>
                    <a:bodyPr/>
                    <a:lstStyle/>
                    <a:p>
                      <a:pPr algn="ctr"/>
                      <a:r>
                        <a:rPr lang="en-US" dirty="0" smtClean="0"/>
                        <a:t>76.3 %</a:t>
                      </a:r>
                      <a:endParaRPr lang="en-US" dirty="0"/>
                    </a:p>
                  </a:txBody>
                  <a:tcPr/>
                </a:tc>
              </a:tr>
              <a:tr h="370840">
                <a:tc>
                  <a:txBody>
                    <a:bodyPr/>
                    <a:lstStyle/>
                    <a:p>
                      <a:pPr algn="ctr"/>
                      <a:r>
                        <a:rPr lang="en-US" dirty="0" smtClean="0"/>
                        <a:t>With</a:t>
                      </a:r>
                    </a:p>
                    <a:p>
                      <a:pPr algn="ctr"/>
                      <a:r>
                        <a:rPr lang="en-US" dirty="0" smtClean="0"/>
                        <a:t>CS123</a:t>
                      </a:r>
                      <a:endParaRPr lang="en-US" dirty="0"/>
                    </a:p>
                  </a:txBody>
                  <a:tcPr/>
                </a:tc>
                <a:tc>
                  <a:txBody>
                    <a:bodyPr/>
                    <a:lstStyle/>
                    <a:p>
                      <a:pPr algn="ctr"/>
                      <a:r>
                        <a:rPr lang="en-US" dirty="0" smtClean="0"/>
                        <a:t>209</a:t>
                      </a:r>
                      <a:endParaRPr lang="en-US" dirty="0"/>
                    </a:p>
                  </a:txBody>
                  <a:tcPr/>
                </a:tc>
                <a:tc>
                  <a:txBody>
                    <a:bodyPr/>
                    <a:lstStyle/>
                    <a:p>
                      <a:pPr algn="ctr"/>
                      <a:r>
                        <a:rPr lang="en-US" dirty="0" smtClean="0"/>
                        <a:t>184</a:t>
                      </a:r>
                      <a:endParaRPr lang="en-US" dirty="0"/>
                    </a:p>
                  </a:txBody>
                  <a:tcPr/>
                </a:tc>
                <a:tc>
                  <a:txBody>
                    <a:bodyPr/>
                    <a:lstStyle/>
                    <a:p>
                      <a:pPr algn="ctr"/>
                      <a:r>
                        <a:rPr lang="en-US" dirty="0" smtClean="0"/>
                        <a:t>88.0 %</a:t>
                      </a:r>
                      <a:endParaRPr lang="en-US" dirty="0"/>
                    </a:p>
                  </a:txBody>
                  <a:tcPr/>
                </a:tc>
              </a:tr>
            </a:tbl>
          </a:graphicData>
        </a:graphic>
      </p:graphicFrame>
    </p:spTree>
    <p:extLst>
      <p:ext uri="{BB962C8B-B14F-4D97-AF65-F5344CB8AC3E}">
        <p14:creationId xmlns:p14="http://schemas.microsoft.com/office/powerpoint/2010/main" val="155755134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pPr eaLnBrk="1" hangingPunct="1"/>
            <a:r>
              <a:rPr lang="en-US" dirty="0" smtClean="0">
                <a:latin typeface="Century Gothic" charset="0"/>
                <a:ea typeface="ＭＳ Ｐゴシック" charset="-128"/>
                <a:cs typeface="ＭＳ Ｐゴシック" charset="-128"/>
              </a:rPr>
              <a:t>Assessment</a:t>
            </a:r>
            <a:endParaRPr lang="en-US" dirty="0">
              <a:latin typeface="Century Gothic" charset="0"/>
              <a:ea typeface="ＭＳ Ｐゴシック" charset="-128"/>
              <a:cs typeface="ＭＳ Ｐゴシック" charset="-128"/>
            </a:endParaRPr>
          </a:p>
        </p:txBody>
      </p:sp>
      <p:sp>
        <p:nvSpPr>
          <p:cNvPr id="19459" name="Rectangle 3"/>
          <p:cNvSpPr>
            <a:spLocks noGrp="1" noChangeArrowheads="1"/>
          </p:cNvSpPr>
          <p:nvPr>
            <p:ph type="body" idx="1"/>
          </p:nvPr>
        </p:nvSpPr>
        <p:spPr>
          <a:xfrm>
            <a:off x="406400" y="2235200"/>
            <a:ext cx="4197131" cy="1554655"/>
          </a:xfrm>
        </p:spPr>
        <p:txBody>
          <a:bodyPr/>
          <a:lstStyle/>
          <a:p>
            <a:pPr marL="457200" indent="-457200" eaLnBrk="1" hangingPunct="1">
              <a:buFont typeface="+mj-lt"/>
              <a:buAutoNum type="arabicPeriod"/>
            </a:pPr>
            <a:r>
              <a:rPr lang="en-US" dirty="0" smtClean="0">
                <a:solidFill>
                  <a:schemeClr val="bg1">
                    <a:lumMod val="85000"/>
                  </a:schemeClr>
                </a:solidFill>
                <a:latin typeface="Century Gothic" charset="0"/>
                <a:ea typeface="ＭＳ Ｐゴシック" charset="-128"/>
                <a:cs typeface="ＭＳ Ｐゴシック" charset="-128"/>
              </a:rPr>
              <a:t>Grades</a:t>
            </a:r>
          </a:p>
          <a:p>
            <a:pPr marL="457200" indent="-457200" eaLnBrk="1" hangingPunct="1">
              <a:buFont typeface="+mj-lt"/>
              <a:buAutoNum type="arabicPeriod"/>
            </a:pPr>
            <a:r>
              <a:rPr lang="en-US" dirty="0" smtClean="0">
                <a:solidFill>
                  <a:schemeClr val="bg1">
                    <a:lumMod val="85000"/>
                  </a:schemeClr>
                </a:solidFill>
                <a:latin typeface="Century Gothic" charset="0"/>
                <a:ea typeface="ＭＳ Ｐゴシック" charset="-128"/>
                <a:cs typeface="ＭＳ Ｐゴシック" charset="-128"/>
              </a:rPr>
              <a:t>Retention</a:t>
            </a:r>
          </a:p>
          <a:p>
            <a:pPr marL="457200" indent="-457200" eaLnBrk="1" hangingPunct="1">
              <a:buFont typeface="+mj-lt"/>
              <a:buAutoNum type="arabicPeriod"/>
            </a:pPr>
            <a:r>
              <a:rPr lang="en-US" dirty="0" smtClean="0">
                <a:latin typeface="Century Gothic" charset="0"/>
                <a:ea typeface="ＭＳ Ｐゴシック" charset="-128"/>
                <a:cs typeface="ＭＳ Ｐゴシック" charset="-128"/>
              </a:rPr>
              <a:t>Graduation Rates</a:t>
            </a:r>
          </a:p>
          <a:p>
            <a:pPr lvl="1" eaLnBrk="1" hangingPunct="1"/>
            <a:endParaRPr lang="en-US" dirty="0" smtClean="0">
              <a:latin typeface="Century Gothic" charset="0"/>
              <a:ea typeface="ＭＳ Ｐゴシック" charset="-128"/>
              <a:cs typeface="ＭＳ Ｐゴシック" charset="-128"/>
            </a:endParaRPr>
          </a:p>
          <a:p>
            <a:pPr marL="457200" lvl="1" indent="0" eaLnBrk="1" hangingPunct="1">
              <a:buNone/>
            </a:pPr>
            <a:endParaRPr lang="en-US" dirty="0" smtClean="0">
              <a:latin typeface="Century Gothic" charset="0"/>
              <a:ea typeface="ＭＳ Ｐゴシック" charset="-128"/>
              <a:cs typeface="ＭＳ Ｐゴシック" charset="-128"/>
            </a:endParaRPr>
          </a:p>
          <a:p>
            <a:pPr marL="457200" lvl="1" indent="0" eaLnBrk="1" hangingPunct="1">
              <a:buNone/>
            </a:pPr>
            <a:endParaRPr lang="en-US" dirty="0" smtClean="0">
              <a:latin typeface="Century Gothic" charset="0"/>
              <a:ea typeface="ＭＳ Ｐゴシック" charset="-128"/>
              <a:cs typeface="ＭＳ Ｐゴシック" charset="-128"/>
            </a:endParaRPr>
          </a:p>
          <a:p>
            <a:pPr eaLnBrk="1" hangingPunct="1"/>
            <a:endParaRPr lang="en-US" dirty="0" smtClean="0">
              <a:latin typeface="Century Gothic" charset="0"/>
              <a:ea typeface="ＭＳ Ｐゴシック" charset="-128"/>
              <a:cs typeface="ＭＳ Ｐゴシック" charset="-128"/>
            </a:endParaRPr>
          </a:p>
          <a:p>
            <a:pPr eaLnBrk="1" hangingPunct="1"/>
            <a:endParaRPr lang="en-US" dirty="0" smtClean="0">
              <a:latin typeface="Century Gothic" charset="0"/>
              <a:ea typeface="ＭＳ Ｐゴシック" charset="-128"/>
              <a:cs typeface="ＭＳ Ｐゴシック" charset="-128"/>
            </a:endParaRPr>
          </a:p>
        </p:txBody>
      </p:sp>
      <p:graphicFrame>
        <p:nvGraphicFramePr>
          <p:cNvPr id="4" name="Table 3"/>
          <p:cNvGraphicFramePr>
            <a:graphicFrameLocks noGrp="1"/>
          </p:cNvGraphicFramePr>
          <p:nvPr>
            <p:extLst>
              <p:ext uri="{D42A27DB-BD31-4B8C-83A1-F6EECF244321}">
                <p14:modId xmlns:p14="http://schemas.microsoft.com/office/powerpoint/2010/main" val="1098365302"/>
              </p:ext>
            </p:extLst>
          </p:nvPr>
        </p:nvGraphicFramePr>
        <p:xfrm>
          <a:off x="2317531" y="3632692"/>
          <a:ext cx="4572000" cy="2468880"/>
        </p:xfrm>
        <a:graphic>
          <a:graphicData uri="http://schemas.openxmlformats.org/drawingml/2006/table">
            <a:tbl>
              <a:tblPr firstRow="1" bandRow="1">
                <a:tableStyleId>{00A15C55-8517-42AA-B614-E9B94910E393}</a:tableStyleId>
              </a:tblPr>
              <a:tblGrid>
                <a:gridCol w="1524000"/>
                <a:gridCol w="1524000"/>
                <a:gridCol w="1524000"/>
              </a:tblGrid>
              <a:tr h="370840">
                <a:tc>
                  <a:txBody>
                    <a:bodyPr/>
                    <a:lstStyle/>
                    <a:p>
                      <a:pPr algn="ctr"/>
                      <a:r>
                        <a:rPr lang="en-US" dirty="0" smtClean="0">
                          <a:solidFill>
                            <a:srgbClr val="FF0000"/>
                          </a:solidFill>
                        </a:rPr>
                        <a:t>Four</a:t>
                      </a:r>
                      <a:r>
                        <a:rPr lang="en-US" dirty="0" smtClean="0"/>
                        <a:t> Year Graduation</a:t>
                      </a:r>
                    </a:p>
                    <a:p>
                      <a:pPr algn="ctr"/>
                      <a:r>
                        <a:rPr lang="en-US" dirty="0" smtClean="0"/>
                        <a:t>Rates</a:t>
                      </a:r>
                      <a:endParaRPr lang="en-US" dirty="0"/>
                    </a:p>
                  </a:txBody>
                  <a:tcPr/>
                </a:tc>
                <a:tc>
                  <a:txBody>
                    <a:bodyPr/>
                    <a:lstStyle/>
                    <a:p>
                      <a:pPr algn="ctr"/>
                      <a:r>
                        <a:rPr lang="en-US" dirty="0" smtClean="0"/>
                        <a:t>Computer</a:t>
                      </a:r>
                    </a:p>
                    <a:p>
                      <a:pPr algn="ctr"/>
                      <a:r>
                        <a:rPr lang="en-US" baseline="0" dirty="0" smtClean="0"/>
                        <a:t>Science</a:t>
                      </a:r>
                    </a:p>
                    <a:p>
                      <a:pPr algn="ctr"/>
                      <a:r>
                        <a:rPr lang="en-US" baseline="0" dirty="0" smtClean="0"/>
                        <a:t>Graduation Rate</a:t>
                      </a:r>
                      <a:endParaRPr lang="en-US" dirty="0"/>
                    </a:p>
                  </a:txBody>
                  <a:tcPr/>
                </a:tc>
                <a:tc>
                  <a:txBody>
                    <a:bodyPr/>
                    <a:lstStyle/>
                    <a:p>
                      <a:pPr algn="ctr"/>
                      <a:r>
                        <a:rPr lang="en-US" baseline="0" dirty="0" smtClean="0"/>
                        <a:t>Computer</a:t>
                      </a:r>
                    </a:p>
                    <a:p>
                      <a:pPr algn="ctr"/>
                      <a:r>
                        <a:rPr lang="en-US" baseline="0" dirty="0" smtClean="0"/>
                        <a:t>Engineer</a:t>
                      </a:r>
                    </a:p>
                    <a:p>
                      <a:pPr algn="ctr"/>
                      <a:r>
                        <a:rPr lang="en-US" baseline="0" dirty="0" smtClean="0"/>
                        <a:t>Graduation</a:t>
                      </a:r>
                    </a:p>
                    <a:p>
                      <a:pPr algn="ctr"/>
                      <a:r>
                        <a:rPr lang="en-US" baseline="0" dirty="0" smtClean="0"/>
                        <a:t>Rate</a:t>
                      </a:r>
                      <a:endParaRPr lang="en-US" dirty="0"/>
                    </a:p>
                  </a:txBody>
                  <a:tcPr/>
                </a:tc>
              </a:tr>
              <a:tr h="370840">
                <a:tc>
                  <a:txBody>
                    <a:bodyPr/>
                    <a:lstStyle/>
                    <a:p>
                      <a:pPr algn="ctr"/>
                      <a:r>
                        <a:rPr lang="en-US" dirty="0" smtClean="0"/>
                        <a:t>Without CSC123</a:t>
                      </a:r>
                      <a:endParaRPr lang="en-US" dirty="0"/>
                    </a:p>
                  </a:txBody>
                  <a:tcPr/>
                </a:tc>
                <a:tc>
                  <a:txBody>
                    <a:bodyPr/>
                    <a:lstStyle/>
                    <a:p>
                      <a:pPr algn="ctr"/>
                      <a:r>
                        <a:rPr lang="en-US" dirty="0" smtClean="0"/>
                        <a:t>17%</a:t>
                      </a:r>
                      <a:endParaRPr lang="en-US" dirty="0"/>
                    </a:p>
                  </a:txBody>
                  <a:tcPr/>
                </a:tc>
                <a:tc>
                  <a:txBody>
                    <a:bodyPr/>
                    <a:lstStyle/>
                    <a:p>
                      <a:pPr algn="ctr"/>
                      <a:r>
                        <a:rPr lang="en-US" dirty="0" smtClean="0"/>
                        <a:t>22%</a:t>
                      </a:r>
                      <a:endParaRPr lang="en-US" dirty="0"/>
                    </a:p>
                  </a:txBody>
                  <a:tcPr/>
                </a:tc>
              </a:tr>
              <a:tr h="370840">
                <a:tc>
                  <a:txBody>
                    <a:bodyPr/>
                    <a:lstStyle/>
                    <a:p>
                      <a:pPr algn="ctr"/>
                      <a:r>
                        <a:rPr lang="en-US" dirty="0" smtClean="0"/>
                        <a:t>With</a:t>
                      </a:r>
                    </a:p>
                    <a:p>
                      <a:pPr algn="ctr"/>
                      <a:r>
                        <a:rPr lang="en-US" dirty="0" smtClean="0"/>
                        <a:t>CSC123</a:t>
                      </a:r>
                      <a:endParaRPr lang="en-US" dirty="0"/>
                    </a:p>
                  </a:txBody>
                  <a:tcPr/>
                </a:tc>
                <a:tc>
                  <a:txBody>
                    <a:bodyPr/>
                    <a:lstStyle/>
                    <a:p>
                      <a:pPr algn="ctr"/>
                      <a:r>
                        <a:rPr lang="en-US" dirty="0" smtClean="0"/>
                        <a:t>29%</a:t>
                      </a:r>
                      <a:endParaRPr lang="en-US" dirty="0"/>
                    </a:p>
                  </a:txBody>
                  <a:tcPr/>
                </a:tc>
                <a:tc>
                  <a:txBody>
                    <a:bodyPr/>
                    <a:lstStyle/>
                    <a:p>
                      <a:pPr algn="ctr"/>
                      <a:r>
                        <a:rPr lang="en-US" dirty="0" smtClean="0"/>
                        <a:t>33%</a:t>
                      </a:r>
                      <a:endParaRPr lang="en-US" dirty="0"/>
                    </a:p>
                  </a:txBody>
                  <a:tcPr/>
                </a:tc>
              </a:tr>
            </a:tbl>
          </a:graphicData>
        </a:graphic>
      </p:graphicFrame>
    </p:spTree>
    <p:extLst>
      <p:ext uri="{BB962C8B-B14F-4D97-AF65-F5344CB8AC3E}">
        <p14:creationId xmlns:p14="http://schemas.microsoft.com/office/powerpoint/2010/main" val="116476301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pPr eaLnBrk="1" hangingPunct="1"/>
            <a:r>
              <a:rPr lang="en-US" dirty="0" smtClean="0">
                <a:latin typeface="Century Gothic" charset="0"/>
                <a:ea typeface="ＭＳ Ｐゴシック" charset="-128"/>
                <a:cs typeface="ＭＳ Ｐゴシック" charset="-128"/>
              </a:rPr>
              <a:t>Assessment</a:t>
            </a:r>
            <a:endParaRPr lang="en-US" dirty="0">
              <a:latin typeface="Century Gothic" charset="0"/>
              <a:ea typeface="ＭＳ Ｐゴシック" charset="-128"/>
              <a:cs typeface="ＭＳ Ｐゴシック" charset="-128"/>
            </a:endParaRPr>
          </a:p>
        </p:txBody>
      </p:sp>
      <p:sp>
        <p:nvSpPr>
          <p:cNvPr id="19459" name="Rectangle 3"/>
          <p:cNvSpPr>
            <a:spLocks noGrp="1" noChangeArrowheads="1"/>
          </p:cNvSpPr>
          <p:nvPr>
            <p:ph type="body" idx="1"/>
          </p:nvPr>
        </p:nvSpPr>
        <p:spPr>
          <a:xfrm>
            <a:off x="406400" y="2235200"/>
            <a:ext cx="4197131" cy="1554655"/>
          </a:xfrm>
        </p:spPr>
        <p:txBody>
          <a:bodyPr/>
          <a:lstStyle/>
          <a:p>
            <a:pPr marL="457200" indent="-457200" eaLnBrk="1" hangingPunct="1">
              <a:buFont typeface="+mj-lt"/>
              <a:buAutoNum type="arabicPeriod"/>
            </a:pPr>
            <a:r>
              <a:rPr lang="en-US" dirty="0" smtClean="0">
                <a:solidFill>
                  <a:schemeClr val="bg1">
                    <a:lumMod val="85000"/>
                  </a:schemeClr>
                </a:solidFill>
                <a:latin typeface="Century Gothic" charset="0"/>
                <a:ea typeface="ＭＳ Ｐゴシック" charset="-128"/>
                <a:cs typeface="ＭＳ Ｐゴシック" charset="-128"/>
              </a:rPr>
              <a:t>Grades</a:t>
            </a:r>
          </a:p>
          <a:p>
            <a:pPr marL="457200" indent="-457200" eaLnBrk="1" hangingPunct="1">
              <a:buFont typeface="+mj-lt"/>
              <a:buAutoNum type="arabicPeriod"/>
            </a:pPr>
            <a:r>
              <a:rPr lang="en-US" dirty="0" smtClean="0">
                <a:solidFill>
                  <a:schemeClr val="bg1">
                    <a:lumMod val="85000"/>
                  </a:schemeClr>
                </a:solidFill>
                <a:latin typeface="Century Gothic" charset="0"/>
                <a:ea typeface="ＭＳ Ｐゴシック" charset="-128"/>
                <a:cs typeface="ＭＳ Ｐゴシック" charset="-128"/>
              </a:rPr>
              <a:t>Retention</a:t>
            </a:r>
          </a:p>
          <a:p>
            <a:pPr marL="457200" indent="-457200" eaLnBrk="1" hangingPunct="1">
              <a:buFont typeface="+mj-lt"/>
              <a:buAutoNum type="arabicPeriod"/>
            </a:pPr>
            <a:r>
              <a:rPr lang="en-US" dirty="0" smtClean="0">
                <a:latin typeface="Century Gothic" charset="0"/>
                <a:ea typeface="ＭＳ Ｐゴシック" charset="-128"/>
                <a:cs typeface="ＭＳ Ｐゴシック" charset="-128"/>
              </a:rPr>
              <a:t>Graduation Rates</a:t>
            </a:r>
          </a:p>
          <a:p>
            <a:pPr lvl="1" eaLnBrk="1" hangingPunct="1"/>
            <a:endParaRPr lang="en-US" dirty="0" smtClean="0">
              <a:latin typeface="Century Gothic" charset="0"/>
              <a:ea typeface="ＭＳ Ｐゴシック" charset="-128"/>
              <a:cs typeface="ＭＳ Ｐゴシック" charset="-128"/>
            </a:endParaRPr>
          </a:p>
          <a:p>
            <a:pPr marL="457200" lvl="1" indent="0" eaLnBrk="1" hangingPunct="1">
              <a:buNone/>
            </a:pPr>
            <a:endParaRPr lang="en-US" dirty="0" smtClean="0">
              <a:latin typeface="Century Gothic" charset="0"/>
              <a:ea typeface="ＭＳ Ｐゴシック" charset="-128"/>
              <a:cs typeface="ＭＳ Ｐゴシック" charset="-128"/>
            </a:endParaRPr>
          </a:p>
          <a:p>
            <a:pPr marL="457200" lvl="1" indent="0" eaLnBrk="1" hangingPunct="1">
              <a:buNone/>
            </a:pPr>
            <a:endParaRPr lang="en-US" dirty="0" smtClean="0">
              <a:latin typeface="Century Gothic" charset="0"/>
              <a:ea typeface="ＭＳ Ｐゴシック" charset="-128"/>
              <a:cs typeface="ＭＳ Ｐゴシック" charset="-128"/>
            </a:endParaRPr>
          </a:p>
          <a:p>
            <a:pPr eaLnBrk="1" hangingPunct="1"/>
            <a:endParaRPr lang="en-US" dirty="0" smtClean="0">
              <a:latin typeface="Century Gothic" charset="0"/>
              <a:ea typeface="ＭＳ Ｐゴシック" charset="-128"/>
              <a:cs typeface="ＭＳ Ｐゴシック" charset="-128"/>
            </a:endParaRPr>
          </a:p>
          <a:p>
            <a:pPr eaLnBrk="1" hangingPunct="1"/>
            <a:endParaRPr lang="en-US" dirty="0" smtClean="0">
              <a:latin typeface="Century Gothic" charset="0"/>
              <a:ea typeface="ＭＳ Ｐゴシック" charset="-128"/>
              <a:cs typeface="ＭＳ Ｐゴシック" charset="-128"/>
            </a:endParaRPr>
          </a:p>
        </p:txBody>
      </p:sp>
      <p:graphicFrame>
        <p:nvGraphicFramePr>
          <p:cNvPr id="4" name="Table 3"/>
          <p:cNvGraphicFramePr>
            <a:graphicFrameLocks noGrp="1"/>
          </p:cNvGraphicFramePr>
          <p:nvPr>
            <p:extLst>
              <p:ext uri="{D42A27DB-BD31-4B8C-83A1-F6EECF244321}">
                <p14:modId xmlns:p14="http://schemas.microsoft.com/office/powerpoint/2010/main" val="1124306247"/>
              </p:ext>
            </p:extLst>
          </p:nvPr>
        </p:nvGraphicFramePr>
        <p:xfrm>
          <a:off x="2317531" y="3632692"/>
          <a:ext cx="4572000" cy="2468880"/>
        </p:xfrm>
        <a:graphic>
          <a:graphicData uri="http://schemas.openxmlformats.org/drawingml/2006/table">
            <a:tbl>
              <a:tblPr firstRow="1" bandRow="1">
                <a:tableStyleId>{00A15C55-8517-42AA-B614-E9B94910E393}</a:tableStyleId>
              </a:tblPr>
              <a:tblGrid>
                <a:gridCol w="1524000"/>
                <a:gridCol w="1524000"/>
                <a:gridCol w="1524000"/>
              </a:tblGrid>
              <a:tr h="370840">
                <a:tc>
                  <a:txBody>
                    <a:bodyPr/>
                    <a:lstStyle/>
                    <a:p>
                      <a:pPr algn="ctr"/>
                      <a:r>
                        <a:rPr lang="en-US" dirty="0" smtClean="0">
                          <a:solidFill>
                            <a:srgbClr val="FF0000"/>
                          </a:solidFill>
                        </a:rPr>
                        <a:t>Five</a:t>
                      </a:r>
                      <a:r>
                        <a:rPr lang="en-US" dirty="0" smtClean="0"/>
                        <a:t> Year Graduation</a:t>
                      </a:r>
                    </a:p>
                    <a:p>
                      <a:pPr algn="ctr"/>
                      <a:r>
                        <a:rPr lang="en-US" dirty="0" smtClean="0"/>
                        <a:t>Rates</a:t>
                      </a:r>
                      <a:endParaRPr lang="en-US" dirty="0"/>
                    </a:p>
                  </a:txBody>
                  <a:tcPr/>
                </a:tc>
                <a:tc>
                  <a:txBody>
                    <a:bodyPr/>
                    <a:lstStyle/>
                    <a:p>
                      <a:pPr algn="ctr"/>
                      <a:r>
                        <a:rPr lang="en-US" dirty="0" smtClean="0"/>
                        <a:t>Computer</a:t>
                      </a:r>
                    </a:p>
                    <a:p>
                      <a:pPr algn="ctr"/>
                      <a:r>
                        <a:rPr lang="en-US" baseline="0" dirty="0" smtClean="0"/>
                        <a:t>Science</a:t>
                      </a:r>
                    </a:p>
                    <a:p>
                      <a:pPr algn="ctr"/>
                      <a:r>
                        <a:rPr lang="en-US" baseline="0" dirty="0" smtClean="0"/>
                        <a:t>Graduation Rate</a:t>
                      </a:r>
                      <a:endParaRPr lang="en-US" dirty="0"/>
                    </a:p>
                  </a:txBody>
                  <a:tcPr/>
                </a:tc>
                <a:tc>
                  <a:txBody>
                    <a:bodyPr/>
                    <a:lstStyle/>
                    <a:p>
                      <a:pPr algn="ctr"/>
                      <a:r>
                        <a:rPr lang="en-US" baseline="0" dirty="0" smtClean="0"/>
                        <a:t>Computer</a:t>
                      </a:r>
                    </a:p>
                    <a:p>
                      <a:pPr algn="ctr"/>
                      <a:r>
                        <a:rPr lang="en-US" baseline="0" dirty="0" smtClean="0"/>
                        <a:t>Engineer</a:t>
                      </a:r>
                    </a:p>
                    <a:p>
                      <a:pPr algn="ctr"/>
                      <a:r>
                        <a:rPr lang="en-US" baseline="0" dirty="0" smtClean="0"/>
                        <a:t>Graduation</a:t>
                      </a:r>
                    </a:p>
                    <a:p>
                      <a:pPr algn="ctr"/>
                      <a:r>
                        <a:rPr lang="en-US" baseline="0" dirty="0" smtClean="0"/>
                        <a:t>Rate</a:t>
                      </a:r>
                      <a:endParaRPr lang="en-US" dirty="0"/>
                    </a:p>
                  </a:txBody>
                  <a:tcPr/>
                </a:tc>
              </a:tr>
              <a:tr h="370840">
                <a:tc>
                  <a:txBody>
                    <a:bodyPr/>
                    <a:lstStyle/>
                    <a:p>
                      <a:pPr algn="ctr"/>
                      <a:r>
                        <a:rPr lang="en-US" dirty="0" smtClean="0"/>
                        <a:t>Without CSC123</a:t>
                      </a:r>
                      <a:endParaRPr lang="en-US" dirty="0"/>
                    </a:p>
                  </a:txBody>
                  <a:tcPr/>
                </a:tc>
                <a:tc>
                  <a:txBody>
                    <a:bodyPr/>
                    <a:lstStyle/>
                    <a:p>
                      <a:pPr algn="ctr"/>
                      <a:r>
                        <a:rPr lang="en-US" dirty="0" smtClean="0"/>
                        <a:t>52%</a:t>
                      </a:r>
                      <a:endParaRPr lang="en-US" dirty="0"/>
                    </a:p>
                  </a:txBody>
                  <a:tcPr/>
                </a:tc>
                <a:tc>
                  <a:txBody>
                    <a:bodyPr/>
                    <a:lstStyle/>
                    <a:p>
                      <a:pPr algn="ctr"/>
                      <a:r>
                        <a:rPr lang="en-US" dirty="0" smtClean="0"/>
                        <a:t>47%</a:t>
                      </a:r>
                      <a:endParaRPr lang="en-US" dirty="0"/>
                    </a:p>
                  </a:txBody>
                  <a:tcPr/>
                </a:tc>
              </a:tr>
              <a:tr h="370840">
                <a:tc>
                  <a:txBody>
                    <a:bodyPr/>
                    <a:lstStyle/>
                    <a:p>
                      <a:pPr algn="ctr"/>
                      <a:r>
                        <a:rPr lang="en-US" dirty="0" smtClean="0"/>
                        <a:t>With</a:t>
                      </a:r>
                    </a:p>
                    <a:p>
                      <a:pPr algn="ctr"/>
                      <a:r>
                        <a:rPr lang="en-US" dirty="0" smtClean="0"/>
                        <a:t>CSC123</a:t>
                      </a:r>
                      <a:endParaRPr lang="en-US" dirty="0"/>
                    </a:p>
                  </a:txBody>
                  <a:tcPr/>
                </a:tc>
                <a:tc>
                  <a:txBody>
                    <a:bodyPr/>
                    <a:lstStyle/>
                    <a:p>
                      <a:pPr algn="ctr"/>
                      <a:r>
                        <a:rPr lang="en-US" dirty="0" smtClean="0"/>
                        <a:t>60%</a:t>
                      </a:r>
                      <a:endParaRPr lang="en-US" dirty="0"/>
                    </a:p>
                  </a:txBody>
                  <a:tcPr/>
                </a:tc>
                <a:tc>
                  <a:txBody>
                    <a:bodyPr/>
                    <a:lstStyle/>
                    <a:p>
                      <a:pPr algn="ctr"/>
                      <a:r>
                        <a:rPr lang="en-US" dirty="0" smtClean="0"/>
                        <a:t>61%</a:t>
                      </a:r>
                      <a:endParaRPr lang="en-US" dirty="0"/>
                    </a:p>
                  </a:txBody>
                  <a:tcPr/>
                </a:tc>
              </a:tr>
            </a:tbl>
          </a:graphicData>
        </a:graphic>
      </p:graphicFrame>
    </p:spTree>
    <p:extLst>
      <p:ext uri="{BB962C8B-B14F-4D97-AF65-F5344CB8AC3E}">
        <p14:creationId xmlns:p14="http://schemas.microsoft.com/office/powerpoint/2010/main" val="201613448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pPr eaLnBrk="1" hangingPunct="1"/>
            <a:r>
              <a:rPr lang="en-US" dirty="0" smtClean="0">
                <a:latin typeface="Century Gothic" charset="0"/>
                <a:ea typeface="ＭＳ Ｐゴシック" charset="-128"/>
                <a:cs typeface="ＭＳ Ｐゴシック" charset="-128"/>
              </a:rPr>
              <a:t>Assessment</a:t>
            </a:r>
            <a:endParaRPr lang="en-US" dirty="0">
              <a:latin typeface="Century Gothic" charset="0"/>
              <a:ea typeface="ＭＳ Ｐゴシック" charset="-128"/>
              <a:cs typeface="ＭＳ Ｐゴシック" charset="-128"/>
            </a:endParaRPr>
          </a:p>
        </p:txBody>
      </p:sp>
      <p:sp>
        <p:nvSpPr>
          <p:cNvPr id="19459" name="Rectangle 3"/>
          <p:cNvSpPr>
            <a:spLocks noGrp="1" noChangeArrowheads="1"/>
          </p:cNvSpPr>
          <p:nvPr>
            <p:ph type="body" idx="1"/>
          </p:nvPr>
        </p:nvSpPr>
        <p:spPr>
          <a:xfrm>
            <a:off x="406400" y="2235200"/>
            <a:ext cx="8293100" cy="1554655"/>
          </a:xfrm>
        </p:spPr>
        <p:txBody>
          <a:bodyPr/>
          <a:lstStyle/>
          <a:p>
            <a:pPr marL="457200" indent="-457200" eaLnBrk="1" hangingPunct="1">
              <a:buFont typeface="+mj-lt"/>
              <a:buAutoNum type="arabicPeriod"/>
            </a:pPr>
            <a:r>
              <a:rPr lang="en-US" dirty="0" smtClean="0">
                <a:solidFill>
                  <a:schemeClr val="bg1">
                    <a:lumMod val="85000"/>
                  </a:schemeClr>
                </a:solidFill>
                <a:latin typeface="Century Gothic" charset="0"/>
                <a:ea typeface="ＭＳ Ｐゴシック" charset="-128"/>
                <a:cs typeface="ＭＳ Ｐゴシック" charset="-128"/>
              </a:rPr>
              <a:t>Grades</a:t>
            </a:r>
          </a:p>
          <a:p>
            <a:pPr marL="457200" indent="-457200" eaLnBrk="1" hangingPunct="1">
              <a:buFont typeface="+mj-lt"/>
              <a:buAutoNum type="arabicPeriod"/>
            </a:pPr>
            <a:r>
              <a:rPr lang="en-US" dirty="0" smtClean="0">
                <a:solidFill>
                  <a:schemeClr val="bg1">
                    <a:lumMod val="85000"/>
                  </a:schemeClr>
                </a:solidFill>
                <a:latin typeface="Century Gothic" charset="0"/>
                <a:ea typeface="ＭＳ Ｐゴシック" charset="-128"/>
                <a:cs typeface="ＭＳ Ｐゴシック" charset="-128"/>
              </a:rPr>
              <a:t>Retention</a:t>
            </a:r>
          </a:p>
          <a:p>
            <a:pPr marL="457200" indent="-457200" eaLnBrk="1" hangingPunct="1">
              <a:buFont typeface="+mj-lt"/>
              <a:buAutoNum type="arabicPeriod"/>
            </a:pPr>
            <a:r>
              <a:rPr lang="en-US" dirty="0" smtClean="0">
                <a:solidFill>
                  <a:schemeClr val="bg1">
                    <a:lumMod val="85000"/>
                  </a:schemeClr>
                </a:solidFill>
                <a:latin typeface="Century Gothic" charset="0"/>
                <a:ea typeface="ＭＳ Ｐゴシック" charset="-128"/>
                <a:cs typeface="ＭＳ Ｐゴシック" charset="-128"/>
              </a:rPr>
              <a:t>Graduation rates</a:t>
            </a:r>
          </a:p>
          <a:p>
            <a:pPr marL="457200" indent="-457200" eaLnBrk="1" hangingPunct="1">
              <a:buFont typeface="+mj-lt"/>
              <a:buAutoNum type="arabicPeriod"/>
            </a:pPr>
            <a:r>
              <a:rPr lang="en-US" dirty="0" smtClean="0">
                <a:latin typeface="Century Gothic" charset="0"/>
                <a:ea typeface="ＭＳ Ｐゴシック" charset="-128"/>
                <a:cs typeface="ＭＳ Ｐゴシック" charset="-128"/>
              </a:rPr>
              <a:t>Attitudes</a:t>
            </a:r>
          </a:p>
          <a:p>
            <a:pPr lvl="1"/>
            <a:r>
              <a:rPr lang="en-US" dirty="0" smtClean="0"/>
              <a:t>Of those that </a:t>
            </a:r>
            <a:r>
              <a:rPr lang="en-US" dirty="0"/>
              <a:t>did not take </a:t>
            </a:r>
            <a:r>
              <a:rPr lang="en-US" dirty="0" smtClean="0"/>
              <a:t>CPE123, </a:t>
            </a:r>
            <a:r>
              <a:rPr lang="en-US" dirty="0"/>
              <a:t>only </a:t>
            </a:r>
            <a:r>
              <a:rPr lang="en-US" dirty="0" smtClean="0"/>
              <a:t>39% “strongly </a:t>
            </a:r>
            <a:r>
              <a:rPr lang="en-US" dirty="0"/>
              <a:t>agreed" that they </a:t>
            </a:r>
            <a:r>
              <a:rPr lang="en-US" dirty="0" smtClean="0"/>
              <a:t>were excited </a:t>
            </a:r>
            <a:r>
              <a:rPr lang="en-US" dirty="0"/>
              <a:t>about </a:t>
            </a:r>
            <a:r>
              <a:rPr lang="en-US" dirty="0" smtClean="0"/>
              <a:t>CS</a:t>
            </a:r>
          </a:p>
          <a:p>
            <a:pPr lvl="1"/>
            <a:r>
              <a:rPr lang="en-US" dirty="0" smtClean="0"/>
              <a:t>Of those who </a:t>
            </a:r>
            <a:r>
              <a:rPr lang="en-US" dirty="0"/>
              <a:t>did take CPE123, </a:t>
            </a:r>
            <a:r>
              <a:rPr lang="en-US" dirty="0" smtClean="0"/>
              <a:t>47% strongly agreed "</a:t>
            </a:r>
            <a:r>
              <a:rPr lang="en-US" dirty="0"/>
              <a:t>that they were excited about CS.</a:t>
            </a:r>
            <a:endParaRPr lang="en-US" dirty="0" smtClean="0">
              <a:latin typeface="Century Gothic" charset="0"/>
              <a:ea typeface="ＭＳ Ｐゴシック" charset="-128"/>
              <a:cs typeface="ＭＳ Ｐゴシック" charset="-128"/>
            </a:endParaRPr>
          </a:p>
          <a:p>
            <a:pPr lvl="1" eaLnBrk="1" hangingPunct="1"/>
            <a:endParaRPr lang="en-US" dirty="0" smtClean="0">
              <a:latin typeface="Century Gothic" charset="0"/>
              <a:ea typeface="ＭＳ Ｐゴシック" charset="-128"/>
              <a:cs typeface="ＭＳ Ｐゴシック" charset="-128"/>
            </a:endParaRPr>
          </a:p>
          <a:p>
            <a:pPr marL="457200" lvl="1" indent="0" eaLnBrk="1" hangingPunct="1">
              <a:buNone/>
            </a:pPr>
            <a:endParaRPr lang="en-US" dirty="0" smtClean="0">
              <a:latin typeface="Century Gothic" charset="0"/>
              <a:ea typeface="ＭＳ Ｐゴシック" charset="-128"/>
              <a:cs typeface="ＭＳ Ｐゴシック" charset="-128"/>
            </a:endParaRPr>
          </a:p>
          <a:p>
            <a:pPr marL="457200" lvl="1" indent="0" eaLnBrk="1" hangingPunct="1">
              <a:buNone/>
            </a:pPr>
            <a:endParaRPr lang="en-US" dirty="0" smtClean="0">
              <a:latin typeface="Century Gothic" charset="0"/>
              <a:ea typeface="ＭＳ Ｐゴシック" charset="-128"/>
              <a:cs typeface="ＭＳ Ｐゴシック" charset="-128"/>
            </a:endParaRPr>
          </a:p>
          <a:p>
            <a:pPr eaLnBrk="1" hangingPunct="1"/>
            <a:endParaRPr lang="en-US" dirty="0" smtClean="0">
              <a:latin typeface="Century Gothic" charset="0"/>
              <a:ea typeface="ＭＳ Ｐゴシック" charset="-128"/>
              <a:cs typeface="ＭＳ Ｐゴシック" charset="-128"/>
            </a:endParaRPr>
          </a:p>
          <a:p>
            <a:pPr eaLnBrk="1" hangingPunct="1"/>
            <a:endParaRPr lang="en-US" dirty="0" smtClean="0">
              <a:latin typeface="Century Gothic" charset="0"/>
              <a:ea typeface="ＭＳ Ｐゴシック" charset="-128"/>
              <a:cs typeface="ＭＳ Ｐゴシック" charset="-128"/>
            </a:endParaRPr>
          </a:p>
        </p:txBody>
      </p:sp>
    </p:spTree>
    <p:extLst>
      <p:ext uri="{BB962C8B-B14F-4D97-AF65-F5344CB8AC3E}">
        <p14:creationId xmlns:p14="http://schemas.microsoft.com/office/powerpoint/2010/main" val="105884435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pPr eaLnBrk="1" hangingPunct="1"/>
            <a:r>
              <a:rPr lang="en-US" dirty="0" smtClean="0">
                <a:latin typeface="Century Gothic" charset="0"/>
                <a:ea typeface="ＭＳ Ｐゴシック" charset="-128"/>
                <a:cs typeface="ＭＳ Ｐゴシック" charset="-128"/>
              </a:rPr>
              <a:t>Current Work</a:t>
            </a:r>
            <a:endParaRPr lang="en-US" dirty="0">
              <a:latin typeface="Century Gothic" charset="0"/>
              <a:ea typeface="ＭＳ Ｐゴシック" charset="-128"/>
              <a:cs typeface="ＭＳ Ｐゴシック" charset="-128"/>
            </a:endParaRPr>
          </a:p>
        </p:txBody>
      </p:sp>
      <p:sp>
        <p:nvSpPr>
          <p:cNvPr id="19459" name="Rectangle 3"/>
          <p:cNvSpPr>
            <a:spLocks noGrp="1" noChangeArrowheads="1"/>
          </p:cNvSpPr>
          <p:nvPr>
            <p:ph type="body" idx="1"/>
          </p:nvPr>
        </p:nvSpPr>
        <p:spPr>
          <a:xfrm>
            <a:off x="406400" y="2235200"/>
            <a:ext cx="6951663" cy="1554655"/>
          </a:xfrm>
        </p:spPr>
        <p:txBody>
          <a:bodyPr/>
          <a:lstStyle/>
          <a:p>
            <a:pPr eaLnBrk="1" hangingPunct="1"/>
            <a:r>
              <a:rPr lang="en-US" dirty="0" smtClean="0">
                <a:latin typeface="Century Gothic" charset="0"/>
                <a:ea typeface="ＭＳ Ｐゴシック" charset="-128"/>
                <a:cs typeface="ＭＳ Ｐゴシック" charset="-128"/>
              </a:rPr>
              <a:t>Additional Theme on Computer Graphics</a:t>
            </a:r>
          </a:p>
          <a:p>
            <a:pPr eaLnBrk="1" hangingPunct="1"/>
            <a:r>
              <a:rPr lang="en-US" dirty="0" smtClean="0">
                <a:latin typeface="Century Gothic" charset="0"/>
                <a:ea typeface="ＭＳ Ｐゴシック" charset="-128"/>
                <a:cs typeface="ＭＳ Ｐゴシック" charset="-128"/>
              </a:rPr>
              <a:t>Comparison of different themes</a:t>
            </a:r>
          </a:p>
          <a:p>
            <a:pPr eaLnBrk="1" hangingPunct="1"/>
            <a:r>
              <a:rPr lang="en-US" dirty="0" smtClean="0">
                <a:latin typeface="Century Gothic" charset="0"/>
                <a:ea typeface="ＭＳ Ｐゴシック" charset="-128"/>
                <a:cs typeface="ＭＳ Ｐゴシック" charset="-128"/>
              </a:rPr>
              <a:t>Work at </a:t>
            </a:r>
            <a:r>
              <a:rPr lang="en-US" dirty="0" err="1" smtClean="0">
                <a:latin typeface="Century Gothic" charset="0"/>
                <a:ea typeface="ＭＳ Ｐゴシック" charset="-128"/>
                <a:cs typeface="ＭＳ Ｐゴシック" charset="-128"/>
              </a:rPr>
              <a:t>Mudd</a:t>
            </a:r>
            <a:r>
              <a:rPr lang="en-US" dirty="0" smtClean="0">
                <a:latin typeface="Century Gothic" charset="0"/>
                <a:ea typeface="ＭＳ Ｐゴシック" charset="-128"/>
                <a:cs typeface="ＭＳ Ｐゴシック" charset="-128"/>
              </a:rPr>
              <a:t>?</a:t>
            </a:r>
            <a:endParaRPr lang="en-US" dirty="0" smtClean="0">
              <a:latin typeface="Century Gothic" charset="0"/>
              <a:ea typeface="ＭＳ Ｐゴシック" charset="-128"/>
              <a:cs typeface="ＭＳ Ｐゴシック" charset="-128"/>
            </a:endParaRPr>
          </a:p>
          <a:p>
            <a:pPr lvl="1" eaLnBrk="1" hangingPunct="1"/>
            <a:endParaRPr lang="en-US" dirty="0" smtClean="0">
              <a:latin typeface="Century Gothic" charset="0"/>
              <a:ea typeface="ＭＳ Ｐゴシック" charset="-128"/>
              <a:cs typeface="ＭＳ Ｐゴシック" charset="-128"/>
            </a:endParaRPr>
          </a:p>
          <a:p>
            <a:pPr marL="457200" lvl="1" indent="0" eaLnBrk="1" hangingPunct="1">
              <a:buNone/>
            </a:pPr>
            <a:endParaRPr lang="en-US" dirty="0" smtClean="0">
              <a:latin typeface="Century Gothic" charset="0"/>
              <a:ea typeface="ＭＳ Ｐゴシック" charset="-128"/>
              <a:cs typeface="ＭＳ Ｐゴシック" charset="-128"/>
            </a:endParaRPr>
          </a:p>
          <a:p>
            <a:pPr marL="457200" lvl="1" indent="0" eaLnBrk="1" hangingPunct="1">
              <a:buNone/>
            </a:pPr>
            <a:endParaRPr lang="en-US" dirty="0" smtClean="0">
              <a:latin typeface="Century Gothic" charset="0"/>
              <a:ea typeface="ＭＳ Ｐゴシック" charset="-128"/>
              <a:cs typeface="ＭＳ Ｐゴシック" charset="-128"/>
            </a:endParaRPr>
          </a:p>
          <a:p>
            <a:pPr eaLnBrk="1" hangingPunct="1"/>
            <a:endParaRPr lang="en-US" dirty="0" smtClean="0">
              <a:latin typeface="Century Gothic" charset="0"/>
              <a:ea typeface="ＭＳ Ｐゴシック" charset="-128"/>
              <a:cs typeface="ＭＳ Ｐゴシック" charset="-128"/>
            </a:endParaRPr>
          </a:p>
          <a:p>
            <a:pPr eaLnBrk="1" hangingPunct="1"/>
            <a:endParaRPr lang="en-US" dirty="0" smtClean="0">
              <a:latin typeface="Century Gothic" charset="0"/>
              <a:ea typeface="ＭＳ Ｐゴシック" charset="-128"/>
              <a:cs typeface="ＭＳ Ｐゴシック" charset="-128"/>
            </a:endParaRPr>
          </a:p>
        </p:txBody>
      </p:sp>
    </p:spTree>
    <p:extLst>
      <p:ext uri="{BB962C8B-B14F-4D97-AF65-F5344CB8AC3E}">
        <p14:creationId xmlns:p14="http://schemas.microsoft.com/office/powerpoint/2010/main" val="67950903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Rectangle 3"/>
          <p:cNvSpPr>
            <a:spLocks noGrp="1" noChangeArrowheads="1"/>
          </p:cNvSpPr>
          <p:nvPr>
            <p:ph type="body" idx="1"/>
          </p:nvPr>
        </p:nvSpPr>
        <p:spPr>
          <a:xfrm>
            <a:off x="406400" y="1897269"/>
            <a:ext cx="8090895" cy="4280615"/>
          </a:xfrm>
        </p:spPr>
        <p:txBody>
          <a:bodyPr/>
          <a:lstStyle/>
          <a:p>
            <a:pPr marL="0" indent="0" eaLnBrk="1" hangingPunct="1">
              <a:buNone/>
            </a:pPr>
            <a:endParaRPr lang="en-US" dirty="0" smtClean="0">
              <a:latin typeface="Century Gothic" charset="0"/>
              <a:ea typeface="ＭＳ Ｐゴシック" charset="-128"/>
              <a:cs typeface="ＭＳ Ｐゴシック" charset="-128"/>
            </a:endParaRPr>
          </a:p>
          <a:p>
            <a:pPr marL="0" indent="0" eaLnBrk="1" hangingPunct="1">
              <a:buNone/>
            </a:pPr>
            <a:endParaRPr lang="en-US" dirty="0">
              <a:latin typeface="Century Gothic" charset="0"/>
              <a:ea typeface="ＭＳ Ｐゴシック" charset="-128"/>
              <a:cs typeface="ＭＳ Ｐゴシック" charset="-128"/>
            </a:endParaRPr>
          </a:p>
          <a:p>
            <a:pPr marL="0" indent="0" eaLnBrk="1" hangingPunct="1">
              <a:buNone/>
            </a:pPr>
            <a:endParaRPr lang="en-US" dirty="0">
              <a:latin typeface="Century Gothic" charset="0"/>
              <a:ea typeface="ＭＳ Ｐゴシック" charset="-128"/>
              <a:cs typeface="ＭＳ Ｐゴシック" charset="-128"/>
            </a:endParaRPr>
          </a:p>
          <a:p>
            <a:pPr marL="0" indent="0" eaLnBrk="1" hangingPunct="1">
              <a:buNone/>
            </a:pPr>
            <a:r>
              <a:rPr lang="en-US" dirty="0" smtClean="0">
                <a:latin typeface="Century Gothic" charset="0"/>
                <a:ea typeface="ＭＳ Ｐゴシック" charset="-128"/>
                <a:cs typeface="ＭＳ Ｐゴシック" charset="-128"/>
              </a:rPr>
              <a:t>		</a:t>
            </a:r>
            <a:r>
              <a:rPr lang="en-US" dirty="0">
                <a:latin typeface="Century Gothic" charset="0"/>
                <a:ea typeface="ＭＳ Ｐゴシック" charset="-128"/>
                <a:cs typeface="ＭＳ Ｐゴシック" charset="-128"/>
              </a:rPr>
              <a:t> </a:t>
            </a:r>
            <a:r>
              <a:rPr lang="en-US" dirty="0" smtClean="0">
                <a:latin typeface="Century Gothic" charset="0"/>
                <a:ea typeface="ＭＳ Ｐゴシック" charset="-128"/>
                <a:cs typeface="ＭＳ Ｐゴシック" charset="-128"/>
              </a:rPr>
              <a:t>          </a:t>
            </a:r>
            <a:r>
              <a:rPr lang="en-US" sz="4400" dirty="0" smtClean="0">
                <a:latin typeface="Century Gothic" charset="0"/>
                <a:ea typeface="ＭＳ Ｐゴシック" charset="-128"/>
                <a:cs typeface="ＭＳ Ｐゴシック" charset="-128"/>
              </a:rPr>
              <a:t>Questions?</a:t>
            </a:r>
            <a:endParaRPr lang="en-US" sz="3600" dirty="0" smtClean="0">
              <a:latin typeface="Century Gothic" charset="0"/>
              <a:ea typeface="ＭＳ Ｐゴシック" charset="-128"/>
              <a:cs typeface="ＭＳ Ｐゴシック" charset="-128"/>
            </a:endParaRPr>
          </a:p>
          <a:p>
            <a:pPr eaLnBrk="1" hangingPunct="1"/>
            <a:endParaRPr lang="en-US" dirty="0" smtClean="0">
              <a:latin typeface="Century Gothic" charset="0"/>
              <a:ea typeface="ＭＳ Ｐゴシック" charset="-128"/>
              <a:cs typeface="ＭＳ Ｐゴシック" charset="-128"/>
            </a:endParaRPr>
          </a:p>
          <a:p>
            <a:pPr eaLnBrk="1" hangingPunct="1"/>
            <a:endParaRPr lang="en-US" dirty="0" smtClean="0">
              <a:latin typeface="Century Gothic" charset="0"/>
              <a:ea typeface="ＭＳ Ｐゴシック" charset="-128"/>
              <a:cs typeface="ＭＳ Ｐゴシック" charset="-128"/>
            </a:endParaRPr>
          </a:p>
          <a:p>
            <a:pPr eaLnBrk="1" hangingPunct="1"/>
            <a:endParaRPr lang="en-US" dirty="0">
              <a:latin typeface="Century Gothic" charset="0"/>
              <a:ea typeface="ＭＳ Ｐゴシック" charset="-128"/>
              <a:cs typeface="ＭＳ Ｐゴシック" charset="-128"/>
            </a:endParaRPr>
          </a:p>
          <a:p>
            <a:pPr eaLnBrk="1" hangingPunct="1"/>
            <a:endParaRPr lang="en-US" dirty="0" smtClean="0">
              <a:latin typeface="Century Gothic" charset="0"/>
              <a:ea typeface="ＭＳ Ｐゴシック" charset="-128"/>
              <a:cs typeface="ＭＳ Ｐゴシック" charset="-128"/>
            </a:endParaRPr>
          </a:p>
          <a:p>
            <a:pPr marL="0" indent="0" eaLnBrk="1" hangingPunct="1">
              <a:buNone/>
            </a:pPr>
            <a:r>
              <a:rPr lang="en-US" dirty="0" smtClean="0">
                <a:latin typeface="Century Gothic" charset="0"/>
                <a:ea typeface="ＭＳ Ｐゴシック" charset="-128"/>
                <a:cs typeface="ＭＳ Ｐゴシック" charset="-128"/>
              </a:rPr>
              <a:t>			 </a:t>
            </a:r>
            <a:r>
              <a:rPr lang="en-US" dirty="0" err="1" smtClean="0">
                <a:latin typeface="Century Gothic" charset="0"/>
                <a:ea typeface="ＭＳ Ｐゴシック" charset="-128"/>
                <a:cs typeface="ＭＳ Ｐゴシック" charset="-128"/>
              </a:rPr>
              <a:t>www.hmc.edu</a:t>
            </a:r>
            <a:r>
              <a:rPr lang="en-US" dirty="0" smtClean="0">
                <a:latin typeface="Century Gothic" charset="0"/>
                <a:ea typeface="ＭＳ Ｐゴシック" charset="-128"/>
                <a:cs typeface="ＭＳ Ｐゴシック" charset="-128"/>
              </a:rPr>
              <a:t>/lair</a:t>
            </a:r>
          </a:p>
        </p:txBody>
      </p:sp>
    </p:spTree>
    <p:extLst>
      <p:ext uri="{BB962C8B-B14F-4D97-AF65-F5344CB8AC3E}">
        <p14:creationId xmlns:p14="http://schemas.microsoft.com/office/powerpoint/2010/main" val="312765494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pPr eaLnBrk="1" hangingPunct="1"/>
            <a:r>
              <a:rPr lang="en-US" dirty="0">
                <a:latin typeface="Century Gothic" charset="0"/>
                <a:ea typeface="ＭＳ Ｐゴシック" charset="-128"/>
                <a:cs typeface="ＭＳ Ｐゴシック" charset="-128"/>
              </a:rPr>
              <a:t>Outline</a:t>
            </a:r>
          </a:p>
        </p:txBody>
      </p:sp>
      <p:sp>
        <p:nvSpPr>
          <p:cNvPr id="19459" name="Rectangle 3"/>
          <p:cNvSpPr>
            <a:spLocks noGrp="1" noChangeArrowheads="1"/>
          </p:cNvSpPr>
          <p:nvPr>
            <p:ph type="body" idx="1"/>
          </p:nvPr>
        </p:nvSpPr>
        <p:spPr>
          <a:xfrm>
            <a:off x="406400" y="2235200"/>
            <a:ext cx="8407400" cy="3109310"/>
          </a:xfrm>
        </p:spPr>
        <p:txBody>
          <a:bodyPr/>
          <a:lstStyle/>
          <a:p>
            <a:pPr eaLnBrk="1" hangingPunct="1"/>
            <a:r>
              <a:rPr lang="en-US" dirty="0" smtClean="0">
                <a:latin typeface="Century Gothic" charset="0"/>
                <a:ea typeface="ＭＳ Ｐゴシック" charset="-128"/>
                <a:cs typeface="ＭＳ Ｐゴシック" charset="-128"/>
              </a:rPr>
              <a:t>Starting </a:t>
            </a:r>
            <a:r>
              <a:rPr lang="en-US" dirty="0" smtClean="0">
                <a:latin typeface="Century Gothic" charset="0"/>
                <a:ea typeface="ＭＳ Ｐゴシック" charset="-128"/>
                <a:cs typeface="ＭＳ Ｐゴシック" charset="-128"/>
              </a:rPr>
              <a:t>Point</a:t>
            </a:r>
          </a:p>
          <a:p>
            <a:pPr eaLnBrk="1" hangingPunct="1"/>
            <a:r>
              <a:rPr lang="en-US" dirty="0" smtClean="0">
                <a:latin typeface="Century Gothic" charset="0"/>
                <a:ea typeface="ＭＳ Ｐゴシック" charset="-128"/>
                <a:cs typeface="ＭＳ Ｐゴシック" charset="-128"/>
              </a:rPr>
              <a:t>New Sequence</a:t>
            </a:r>
            <a:endParaRPr lang="en-US" dirty="0" smtClean="0">
              <a:latin typeface="Century Gothic" charset="0"/>
              <a:ea typeface="ＭＳ Ｐゴシック" charset="-128"/>
              <a:cs typeface="ＭＳ Ｐゴシック" charset="-128"/>
            </a:endParaRPr>
          </a:p>
          <a:p>
            <a:pPr eaLnBrk="1" hangingPunct="1"/>
            <a:r>
              <a:rPr lang="en-US" dirty="0" smtClean="0">
                <a:latin typeface="Century Gothic" charset="0"/>
                <a:ea typeface="ＭＳ Ｐゴシック" charset="-128"/>
                <a:cs typeface="ＭＳ Ｐゴシック" charset="-128"/>
              </a:rPr>
              <a:t>Interest Based Tracks</a:t>
            </a:r>
          </a:p>
          <a:p>
            <a:pPr eaLnBrk="1" hangingPunct="1"/>
            <a:r>
              <a:rPr lang="en-US" dirty="0" smtClean="0">
                <a:latin typeface="Century Gothic" charset="0"/>
                <a:ea typeface="ＭＳ Ｐゴシック" charset="-128"/>
                <a:cs typeface="ＭＳ Ｐゴシック" charset="-128"/>
              </a:rPr>
              <a:t>Themes</a:t>
            </a:r>
          </a:p>
          <a:p>
            <a:pPr eaLnBrk="1" hangingPunct="1"/>
            <a:r>
              <a:rPr lang="en-US" dirty="0" smtClean="0">
                <a:solidFill>
                  <a:srgbClr val="000000"/>
                </a:solidFill>
                <a:latin typeface="Century Gothic" charset="0"/>
                <a:ea typeface="ＭＳ Ｐゴシック" charset="-128"/>
                <a:cs typeface="ＭＳ Ｐゴシック" charset="-128"/>
              </a:rPr>
              <a:t>Assessment</a:t>
            </a:r>
          </a:p>
          <a:p>
            <a:pPr eaLnBrk="1" hangingPunct="1"/>
            <a:r>
              <a:rPr lang="en-US" dirty="0" smtClean="0">
                <a:solidFill>
                  <a:srgbClr val="000000"/>
                </a:solidFill>
                <a:latin typeface="Century Gothic" charset="0"/>
                <a:ea typeface="ＭＳ Ｐゴシック" charset="-128"/>
                <a:cs typeface="ＭＳ Ｐゴシック" charset="-128"/>
              </a:rPr>
              <a:t>Current Work</a:t>
            </a:r>
            <a:endParaRPr lang="en-US" dirty="0" smtClean="0">
              <a:latin typeface="Century Gothic" charset="0"/>
              <a:ea typeface="ＭＳ Ｐゴシック" charset="-128"/>
              <a:cs typeface="ＭＳ Ｐゴシック" charset="-128"/>
            </a:endParaRPr>
          </a:p>
          <a:p>
            <a:pPr marL="457200" lvl="1" indent="0" eaLnBrk="1" hangingPunct="1">
              <a:buNone/>
            </a:pPr>
            <a:endParaRPr lang="en-US" dirty="0" smtClean="0">
              <a:latin typeface="Century Gothic" charset="0"/>
              <a:ea typeface="ＭＳ Ｐゴシック" charset="-128"/>
              <a:cs typeface="ＭＳ Ｐゴシック" charset="-128"/>
            </a:endParaRPr>
          </a:p>
          <a:p>
            <a:pPr marL="457200" lvl="1" indent="0" eaLnBrk="1" hangingPunct="1">
              <a:buNone/>
            </a:pPr>
            <a:endParaRPr lang="en-US" dirty="0" smtClean="0">
              <a:latin typeface="Century Gothic" charset="0"/>
              <a:ea typeface="ＭＳ Ｐゴシック" charset="-128"/>
              <a:cs typeface="ＭＳ Ｐゴシック" charset="-128"/>
            </a:endParaRPr>
          </a:p>
          <a:p>
            <a:pPr eaLnBrk="1" hangingPunct="1"/>
            <a:endParaRPr lang="en-US" dirty="0" smtClean="0">
              <a:latin typeface="Century Gothic" charset="0"/>
              <a:ea typeface="ＭＳ Ｐゴシック" charset="-128"/>
              <a:cs typeface="ＭＳ Ｐゴシック" charset="-128"/>
            </a:endParaRPr>
          </a:p>
          <a:p>
            <a:pPr eaLnBrk="1" hangingPunct="1"/>
            <a:endParaRPr lang="en-US" dirty="0" smtClean="0">
              <a:latin typeface="Century Gothic" charset="0"/>
              <a:ea typeface="ＭＳ Ｐゴシック" charset="-128"/>
              <a:cs typeface="ＭＳ Ｐゴシック" charset="-128"/>
            </a:endParaRPr>
          </a:p>
        </p:txBody>
      </p:sp>
      <p:pic>
        <p:nvPicPr>
          <p:cNvPr id="4098" name="Picture 2" descr="icture of CPE 123 Fall 201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03750" y="2128838"/>
            <a:ext cx="4210050" cy="28796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07233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pPr eaLnBrk="1" hangingPunct="1"/>
            <a:r>
              <a:rPr lang="en-US" dirty="0" smtClean="0">
                <a:latin typeface="Century Gothic" charset="0"/>
                <a:ea typeface="ＭＳ Ｐゴシック" charset="-128"/>
                <a:cs typeface="ＭＳ Ｐゴシック" charset="-128"/>
              </a:rPr>
              <a:t>Starting Point</a:t>
            </a:r>
            <a:endParaRPr lang="en-US" dirty="0">
              <a:latin typeface="Century Gothic" charset="0"/>
              <a:ea typeface="ＭＳ Ｐゴシック" charset="-128"/>
              <a:cs typeface="ＭＳ Ｐゴシック" charset="-128"/>
            </a:endParaRPr>
          </a:p>
        </p:txBody>
      </p:sp>
      <p:sp>
        <p:nvSpPr>
          <p:cNvPr id="19459" name="Rectangle 3"/>
          <p:cNvSpPr>
            <a:spLocks noGrp="1" noChangeArrowheads="1"/>
          </p:cNvSpPr>
          <p:nvPr>
            <p:ph type="body" idx="1"/>
          </p:nvPr>
        </p:nvSpPr>
        <p:spPr>
          <a:xfrm>
            <a:off x="406399" y="2235200"/>
            <a:ext cx="8564180" cy="3109310"/>
          </a:xfrm>
        </p:spPr>
        <p:txBody>
          <a:bodyPr/>
          <a:lstStyle/>
          <a:p>
            <a:pPr eaLnBrk="1" hangingPunct="1"/>
            <a:r>
              <a:rPr lang="en-US" dirty="0" smtClean="0">
                <a:latin typeface="Century Gothic" charset="0"/>
                <a:ea typeface="ＭＳ Ｐゴシック" charset="-128"/>
                <a:cs typeface="ＭＳ Ｐゴシック" charset="-128"/>
              </a:rPr>
              <a:t>Traditional Intro to Computer programming </a:t>
            </a:r>
            <a:r>
              <a:rPr lang="en-US" dirty="0" smtClean="0">
                <a:latin typeface="Century Gothic" charset="0"/>
                <a:ea typeface="ＭＳ Ｐゴシック" charset="-128"/>
                <a:cs typeface="ＭＳ Ｐゴシック" charset="-128"/>
              </a:rPr>
              <a:t>sequence taught to Computer/Software Engineers</a:t>
            </a:r>
            <a:endParaRPr lang="en-US" dirty="0" smtClean="0">
              <a:latin typeface="Century Gothic" charset="0"/>
              <a:ea typeface="ＭＳ Ｐゴシック" charset="-128"/>
              <a:cs typeface="ＭＳ Ｐゴシック" charset="-128"/>
            </a:endParaRPr>
          </a:p>
          <a:p>
            <a:pPr eaLnBrk="1" hangingPunct="1"/>
            <a:endParaRPr lang="en-US" dirty="0" smtClean="0">
              <a:latin typeface="Century Gothic" charset="0"/>
              <a:ea typeface="ＭＳ Ｐゴシック" charset="-128"/>
              <a:cs typeface="ＭＳ Ｐゴシック" charset="-128"/>
            </a:endParaRPr>
          </a:p>
          <a:p>
            <a:pPr eaLnBrk="1" hangingPunct="1"/>
            <a:endParaRPr lang="en-US" dirty="0" smtClean="0">
              <a:latin typeface="Century Gothic" charset="0"/>
              <a:ea typeface="ＭＳ Ｐゴシック" charset="-128"/>
              <a:cs typeface="ＭＳ Ｐゴシック" charset="-128"/>
            </a:endParaRPr>
          </a:p>
          <a:p>
            <a:pPr eaLnBrk="1" hangingPunct="1"/>
            <a:endParaRPr lang="en-US" dirty="0" smtClean="0">
              <a:latin typeface="Century Gothic" charset="0"/>
              <a:ea typeface="ＭＳ Ｐゴシック" charset="-128"/>
              <a:cs typeface="ＭＳ Ｐゴシック" charset="-128"/>
            </a:endParaRPr>
          </a:p>
          <a:p>
            <a:pPr eaLnBrk="1" hangingPunct="1"/>
            <a:endParaRPr lang="en-US" dirty="0">
              <a:latin typeface="Century Gothic" charset="0"/>
              <a:ea typeface="ＭＳ Ｐゴシック" charset="-128"/>
              <a:cs typeface="ＭＳ Ｐゴシック" charset="-128"/>
            </a:endParaRPr>
          </a:p>
          <a:p>
            <a:pPr eaLnBrk="1" hangingPunct="1"/>
            <a:r>
              <a:rPr lang="en-US" dirty="0" smtClean="0">
                <a:latin typeface="Century Gothic" charset="0"/>
                <a:ea typeface="ＭＳ Ｐゴシック" charset="-128"/>
                <a:cs typeface="ＭＳ Ｐゴシック" charset="-128"/>
              </a:rPr>
              <a:t>72 % pass </a:t>
            </a:r>
            <a:r>
              <a:rPr lang="en-US" dirty="0" smtClean="0">
                <a:latin typeface="Century Gothic" charset="0"/>
                <a:ea typeface="ＭＳ Ｐゴシック" charset="-128"/>
                <a:cs typeface="ＭＳ Ｐゴシック" charset="-128"/>
              </a:rPr>
              <a:t>rate (nationally)*</a:t>
            </a:r>
            <a:endParaRPr lang="en-US" dirty="0" smtClean="0">
              <a:latin typeface="Century Gothic" charset="0"/>
              <a:ea typeface="ＭＳ Ｐゴシック" charset="-128"/>
              <a:cs typeface="ＭＳ Ｐゴシック" charset="-128"/>
            </a:endParaRPr>
          </a:p>
          <a:p>
            <a:pPr eaLnBrk="1" hangingPunct="1"/>
            <a:r>
              <a:rPr lang="en-US" dirty="0" smtClean="0">
                <a:latin typeface="Century Gothic" charset="0"/>
                <a:ea typeface="ＭＳ Ｐゴシック" charset="-128"/>
                <a:cs typeface="ＭＳ Ｐゴシック" charset="-128"/>
              </a:rPr>
              <a:t>Worst </a:t>
            </a:r>
            <a:r>
              <a:rPr lang="en-US" dirty="0" smtClean="0">
                <a:latin typeface="Century Gothic" charset="0"/>
                <a:ea typeface="ＭＳ Ｐゴシック" charset="-128"/>
                <a:cs typeface="ＭＳ Ｐゴシック" charset="-128"/>
              </a:rPr>
              <a:t>course pass </a:t>
            </a:r>
            <a:r>
              <a:rPr lang="en-US" dirty="0" smtClean="0">
                <a:latin typeface="Century Gothic" charset="0"/>
                <a:ea typeface="ＭＳ Ｐゴシック" charset="-128"/>
                <a:cs typeface="ＭＳ Ｐゴシック" charset="-128"/>
              </a:rPr>
              <a:t>rate </a:t>
            </a:r>
            <a:r>
              <a:rPr lang="en-US" dirty="0" smtClean="0">
                <a:latin typeface="Century Gothic" charset="0"/>
                <a:ea typeface="ＭＳ Ｐゴシック" charset="-128"/>
                <a:cs typeface="ＭＳ Ｐゴシック" charset="-128"/>
              </a:rPr>
              <a:t>in the </a:t>
            </a:r>
            <a:r>
              <a:rPr lang="en-US" dirty="0" smtClean="0">
                <a:latin typeface="Century Gothic" charset="0"/>
                <a:ea typeface="ＭＳ Ｐゴシック" charset="-128"/>
                <a:cs typeface="ＭＳ Ｐゴシック" charset="-128"/>
              </a:rPr>
              <a:t>College</a:t>
            </a:r>
          </a:p>
          <a:p>
            <a:pPr eaLnBrk="1" hangingPunct="1"/>
            <a:r>
              <a:rPr lang="en-US" dirty="0" smtClean="0">
                <a:latin typeface="Century Gothic" charset="0"/>
                <a:ea typeface="ＭＳ Ｐゴシック" charset="-128"/>
                <a:cs typeface="ＭＳ Ｐゴシック" charset="-128"/>
              </a:rPr>
              <a:t>Retention of </a:t>
            </a:r>
            <a:r>
              <a:rPr lang="en-US" dirty="0" smtClean="0">
                <a:latin typeface="Century Gothic" charset="0"/>
                <a:ea typeface="ＭＳ Ｐゴシック" charset="-128"/>
                <a:cs typeface="ＭＳ Ｐゴシック" charset="-128"/>
              </a:rPr>
              <a:t>students?</a:t>
            </a:r>
            <a:endParaRPr lang="en-US" dirty="0" smtClean="0">
              <a:latin typeface="Century Gothic" charset="0"/>
              <a:ea typeface="ＭＳ Ｐゴシック" charset="-128"/>
              <a:cs typeface="ＭＳ Ｐゴシック" charset="-128"/>
            </a:endParaRPr>
          </a:p>
          <a:p>
            <a:pPr eaLnBrk="1" hangingPunct="1"/>
            <a:endParaRPr lang="en-US" dirty="0" smtClean="0">
              <a:latin typeface="Century Gothic" charset="0"/>
              <a:ea typeface="ＭＳ Ｐゴシック" charset="-128"/>
              <a:cs typeface="ＭＳ Ｐゴシック" charset="-128"/>
            </a:endParaRPr>
          </a:p>
        </p:txBody>
      </p:sp>
      <p:sp>
        <p:nvSpPr>
          <p:cNvPr id="2" name="TextBox 1"/>
          <p:cNvSpPr txBox="1"/>
          <p:nvPr/>
        </p:nvSpPr>
        <p:spPr>
          <a:xfrm>
            <a:off x="2891601" y="3735833"/>
            <a:ext cx="1292773" cy="369332"/>
          </a:xfrm>
          <a:prstGeom prst="rect">
            <a:avLst/>
          </a:prstGeom>
          <a:solidFill>
            <a:schemeClr val="bg1">
              <a:lumMod val="85000"/>
            </a:schemeClr>
          </a:solidFill>
          <a:ln>
            <a:solidFill>
              <a:schemeClr val="tx1"/>
            </a:solidFill>
          </a:ln>
        </p:spPr>
        <p:txBody>
          <a:bodyPr wrap="square" rtlCol="0">
            <a:spAutoFit/>
          </a:bodyPr>
          <a:lstStyle/>
          <a:p>
            <a:pPr algn="ctr"/>
            <a:r>
              <a:rPr lang="en-US" dirty="0" smtClean="0"/>
              <a:t>CSC101</a:t>
            </a:r>
            <a:endParaRPr lang="en-US" dirty="0"/>
          </a:p>
        </p:txBody>
      </p:sp>
      <p:sp>
        <p:nvSpPr>
          <p:cNvPr id="6" name="TextBox 5"/>
          <p:cNvSpPr txBox="1"/>
          <p:nvPr/>
        </p:nvSpPr>
        <p:spPr>
          <a:xfrm>
            <a:off x="4184374" y="3735833"/>
            <a:ext cx="1292773" cy="369332"/>
          </a:xfrm>
          <a:prstGeom prst="rect">
            <a:avLst/>
          </a:prstGeom>
          <a:solidFill>
            <a:schemeClr val="bg1">
              <a:lumMod val="85000"/>
            </a:schemeClr>
          </a:solidFill>
          <a:ln>
            <a:solidFill>
              <a:schemeClr val="tx1"/>
            </a:solidFill>
          </a:ln>
        </p:spPr>
        <p:txBody>
          <a:bodyPr wrap="square" rtlCol="0">
            <a:spAutoFit/>
          </a:bodyPr>
          <a:lstStyle/>
          <a:p>
            <a:pPr algn="ctr"/>
            <a:r>
              <a:rPr lang="en-US" dirty="0" smtClean="0"/>
              <a:t>CSC102</a:t>
            </a:r>
            <a:endParaRPr lang="en-US" dirty="0"/>
          </a:p>
        </p:txBody>
      </p:sp>
      <p:sp>
        <p:nvSpPr>
          <p:cNvPr id="7" name="TextBox 6"/>
          <p:cNvSpPr txBox="1"/>
          <p:nvPr/>
        </p:nvSpPr>
        <p:spPr>
          <a:xfrm>
            <a:off x="5477147" y="3735833"/>
            <a:ext cx="1292773" cy="369332"/>
          </a:xfrm>
          <a:prstGeom prst="rect">
            <a:avLst/>
          </a:prstGeom>
          <a:solidFill>
            <a:schemeClr val="bg1">
              <a:lumMod val="85000"/>
            </a:schemeClr>
          </a:solidFill>
          <a:ln>
            <a:solidFill>
              <a:schemeClr val="tx1"/>
            </a:solidFill>
          </a:ln>
        </p:spPr>
        <p:txBody>
          <a:bodyPr wrap="square" rtlCol="0">
            <a:spAutoFit/>
          </a:bodyPr>
          <a:lstStyle/>
          <a:p>
            <a:pPr algn="ctr"/>
            <a:r>
              <a:rPr lang="en-US" dirty="0" smtClean="0"/>
              <a:t>CSC103</a:t>
            </a:r>
            <a:endParaRPr lang="en-US" dirty="0"/>
          </a:p>
        </p:txBody>
      </p:sp>
      <p:cxnSp>
        <p:nvCxnSpPr>
          <p:cNvPr id="4" name="Straight Arrow Connector 3"/>
          <p:cNvCxnSpPr/>
          <p:nvPr/>
        </p:nvCxnSpPr>
        <p:spPr>
          <a:xfrm flipV="1">
            <a:off x="2891601" y="3499945"/>
            <a:ext cx="3878319" cy="1"/>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3919616" y="3128654"/>
            <a:ext cx="1822288" cy="369332"/>
          </a:xfrm>
          <a:prstGeom prst="rect">
            <a:avLst/>
          </a:prstGeom>
          <a:noFill/>
        </p:spPr>
        <p:txBody>
          <a:bodyPr wrap="square" rtlCol="0">
            <a:spAutoFit/>
          </a:bodyPr>
          <a:lstStyle/>
          <a:p>
            <a:r>
              <a:rPr lang="en-US" dirty="0" smtClean="0"/>
              <a:t>Freshman Year</a:t>
            </a:r>
            <a:endParaRPr lang="en-US" dirty="0"/>
          </a:p>
        </p:txBody>
      </p:sp>
      <p:sp>
        <p:nvSpPr>
          <p:cNvPr id="3" name="TextBox 2"/>
          <p:cNvSpPr txBox="1"/>
          <p:nvPr/>
        </p:nvSpPr>
        <p:spPr>
          <a:xfrm>
            <a:off x="5220463" y="6609255"/>
            <a:ext cx="4180712" cy="276999"/>
          </a:xfrm>
          <a:prstGeom prst="rect">
            <a:avLst/>
          </a:prstGeom>
          <a:noFill/>
        </p:spPr>
        <p:txBody>
          <a:bodyPr wrap="square" rtlCol="0">
            <a:spAutoFit/>
          </a:bodyPr>
          <a:lstStyle/>
          <a:p>
            <a:r>
              <a:rPr lang="en-US" sz="1200" smtClean="0">
                <a:solidFill>
                  <a:schemeClr val="bg1"/>
                </a:solidFill>
              </a:rPr>
              <a:t>*Failure </a:t>
            </a:r>
            <a:r>
              <a:rPr lang="en-US" sz="1200" dirty="0" smtClean="0">
                <a:solidFill>
                  <a:schemeClr val="bg1"/>
                </a:solidFill>
              </a:rPr>
              <a:t>Rates in Introductory Programming, </a:t>
            </a:r>
            <a:r>
              <a:rPr lang="en-US" sz="1200" dirty="0" err="1" smtClean="0">
                <a:solidFill>
                  <a:schemeClr val="bg1"/>
                </a:solidFill>
              </a:rPr>
              <a:t>Bennedsen</a:t>
            </a:r>
            <a:endParaRPr lang="en-US" sz="1200" dirty="0">
              <a:solidFill>
                <a:schemeClr val="bg1"/>
              </a:solidFill>
            </a:endParaRPr>
          </a:p>
        </p:txBody>
      </p:sp>
    </p:spTree>
    <p:extLst>
      <p:ext uri="{BB962C8B-B14F-4D97-AF65-F5344CB8AC3E}">
        <p14:creationId xmlns:p14="http://schemas.microsoft.com/office/powerpoint/2010/main" val="63641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459">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459">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9459">
                                            <p:txEl>
                                              <p:pRg st="7" end="7"/>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pPr eaLnBrk="1" hangingPunct="1"/>
            <a:r>
              <a:rPr lang="en-US" dirty="0" smtClean="0">
                <a:latin typeface="Century Gothic" charset="0"/>
                <a:ea typeface="ＭＳ Ｐゴシック" charset="-128"/>
                <a:cs typeface="ＭＳ Ｐゴシック" charset="-128"/>
              </a:rPr>
              <a:t>New Sequence</a:t>
            </a:r>
            <a:endParaRPr lang="en-US" dirty="0">
              <a:latin typeface="Century Gothic" charset="0"/>
              <a:ea typeface="ＭＳ Ｐゴシック" charset="-128"/>
              <a:cs typeface="ＭＳ Ｐゴシック" charset="-128"/>
            </a:endParaRPr>
          </a:p>
        </p:txBody>
      </p:sp>
      <p:sp>
        <p:nvSpPr>
          <p:cNvPr id="19459" name="Rectangle 3"/>
          <p:cNvSpPr>
            <a:spLocks noGrp="1" noChangeArrowheads="1"/>
          </p:cNvSpPr>
          <p:nvPr>
            <p:ph type="body" idx="1"/>
          </p:nvPr>
        </p:nvSpPr>
        <p:spPr>
          <a:xfrm>
            <a:off x="406399" y="2235200"/>
            <a:ext cx="8564180" cy="3898900"/>
          </a:xfrm>
        </p:spPr>
        <p:txBody>
          <a:bodyPr/>
          <a:lstStyle/>
          <a:p>
            <a:pPr eaLnBrk="1" hangingPunct="1"/>
            <a:r>
              <a:rPr lang="en-US" dirty="0" smtClean="0">
                <a:latin typeface="Century Gothic" charset="0"/>
                <a:ea typeface="ＭＳ Ｐゴシック" charset="-128"/>
                <a:cs typeface="ＭＳ Ｐゴシック" charset="-128"/>
              </a:rPr>
              <a:t>Add to the traditional CS sequence</a:t>
            </a:r>
          </a:p>
          <a:p>
            <a:pPr eaLnBrk="1" hangingPunct="1"/>
            <a:endParaRPr lang="en-US" dirty="0">
              <a:latin typeface="Century Gothic" charset="0"/>
              <a:ea typeface="ＭＳ Ｐゴシック" charset="-128"/>
              <a:cs typeface="ＭＳ Ｐゴシック" charset="-128"/>
            </a:endParaRPr>
          </a:p>
          <a:p>
            <a:pPr eaLnBrk="1" hangingPunct="1"/>
            <a:endParaRPr lang="en-US" dirty="0" smtClean="0">
              <a:latin typeface="Century Gothic" charset="0"/>
              <a:ea typeface="ＭＳ Ｐゴシック" charset="-128"/>
              <a:cs typeface="ＭＳ Ｐゴシック" charset="-128"/>
            </a:endParaRPr>
          </a:p>
          <a:p>
            <a:pPr eaLnBrk="1" hangingPunct="1"/>
            <a:endParaRPr lang="en-US" dirty="0">
              <a:latin typeface="Century Gothic" charset="0"/>
              <a:ea typeface="ＭＳ Ｐゴシック" charset="-128"/>
              <a:cs typeface="ＭＳ Ｐゴシック" charset="-128"/>
            </a:endParaRPr>
          </a:p>
          <a:p>
            <a:pPr eaLnBrk="1" hangingPunct="1"/>
            <a:endParaRPr lang="en-US" dirty="0" smtClean="0">
              <a:latin typeface="Century Gothic" charset="0"/>
              <a:ea typeface="ＭＳ Ｐゴシック" charset="-128"/>
              <a:cs typeface="ＭＳ Ｐゴシック" charset="-128"/>
            </a:endParaRPr>
          </a:p>
          <a:p>
            <a:pPr eaLnBrk="1" hangingPunct="1"/>
            <a:endParaRPr lang="en-US" dirty="0">
              <a:latin typeface="Century Gothic" charset="0"/>
              <a:ea typeface="ＭＳ Ｐゴシック" charset="-128"/>
              <a:cs typeface="ＭＳ Ｐゴシック" charset="-128"/>
            </a:endParaRPr>
          </a:p>
          <a:p>
            <a:pPr eaLnBrk="1" hangingPunct="1"/>
            <a:r>
              <a:rPr lang="en-US" dirty="0" smtClean="0">
                <a:latin typeface="Century Gothic" charset="0"/>
                <a:ea typeface="ＭＳ Ｐゴシック" charset="-128"/>
                <a:cs typeface="ＭＳ Ｐゴシック" charset="-128"/>
              </a:rPr>
              <a:t>Focus on Applications</a:t>
            </a:r>
          </a:p>
          <a:p>
            <a:pPr eaLnBrk="1" hangingPunct="1"/>
            <a:r>
              <a:rPr lang="en-US" dirty="0" smtClean="0">
                <a:latin typeface="Century Gothic" charset="0"/>
                <a:ea typeface="ＭＳ Ｐゴシック" charset="-128"/>
                <a:cs typeface="ＭＳ Ｐゴシック" charset="-128"/>
              </a:rPr>
              <a:t>Using a </a:t>
            </a:r>
            <a:r>
              <a:rPr lang="en-US" dirty="0" smtClean="0">
                <a:latin typeface="Century Gothic" charset="0"/>
                <a:ea typeface="ＭＳ Ｐゴシック" charset="-128"/>
                <a:cs typeface="ＭＳ Ｐゴシック" charset="-128"/>
              </a:rPr>
              <a:t>parallel track structure</a:t>
            </a:r>
            <a:endParaRPr lang="en-US" dirty="0" smtClean="0">
              <a:latin typeface="Century Gothic" charset="0"/>
              <a:ea typeface="ＭＳ Ｐゴシック" charset="-128"/>
              <a:cs typeface="ＭＳ Ｐゴシック" charset="-128"/>
            </a:endParaRPr>
          </a:p>
          <a:p>
            <a:pPr eaLnBrk="1" hangingPunct="1"/>
            <a:endParaRPr lang="en-US" dirty="0" smtClean="0">
              <a:latin typeface="Century Gothic" charset="0"/>
              <a:ea typeface="ＭＳ Ｐゴシック" charset="-128"/>
              <a:cs typeface="ＭＳ Ｐゴシック" charset="-128"/>
            </a:endParaRPr>
          </a:p>
        </p:txBody>
      </p:sp>
      <p:sp>
        <p:nvSpPr>
          <p:cNvPr id="2" name="TextBox 1"/>
          <p:cNvSpPr txBox="1"/>
          <p:nvPr/>
        </p:nvSpPr>
        <p:spPr>
          <a:xfrm>
            <a:off x="1378099" y="3735833"/>
            <a:ext cx="1292773" cy="369332"/>
          </a:xfrm>
          <a:prstGeom prst="rect">
            <a:avLst/>
          </a:prstGeom>
          <a:solidFill>
            <a:schemeClr val="bg1">
              <a:lumMod val="85000"/>
            </a:schemeClr>
          </a:solidFill>
          <a:ln>
            <a:solidFill>
              <a:schemeClr val="tx1"/>
            </a:solidFill>
          </a:ln>
        </p:spPr>
        <p:txBody>
          <a:bodyPr wrap="square" rtlCol="0">
            <a:spAutoFit/>
          </a:bodyPr>
          <a:lstStyle/>
          <a:p>
            <a:pPr algn="ctr"/>
            <a:r>
              <a:rPr lang="en-US" dirty="0" smtClean="0"/>
              <a:t>CSC123</a:t>
            </a:r>
            <a:endParaRPr lang="en-US" dirty="0"/>
          </a:p>
        </p:txBody>
      </p:sp>
      <p:sp>
        <p:nvSpPr>
          <p:cNvPr id="6" name="TextBox 5"/>
          <p:cNvSpPr txBox="1"/>
          <p:nvPr/>
        </p:nvSpPr>
        <p:spPr>
          <a:xfrm>
            <a:off x="2670872" y="3735833"/>
            <a:ext cx="1292773" cy="369332"/>
          </a:xfrm>
          <a:prstGeom prst="rect">
            <a:avLst/>
          </a:prstGeom>
          <a:solidFill>
            <a:schemeClr val="bg1">
              <a:lumMod val="85000"/>
            </a:schemeClr>
          </a:solidFill>
          <a:ln>
            <a:solidFill>
              <a:schemeClr val="tx1"/>
            </a:solidFill>
          </a:ln>
        </p:spPr>
        <p:txBody>
          <a:bodyPr wrap="square" rtlCol="0">
            <a:spAutoFit/>
          </a:bodyPr>
          <a:lstStyle/>
          <a:p>
            <a:pPr algn="ctr"/>
            <a:r>
              <a:rPr lang="en-US" dirty="0" smtClean="0"/>
              <a:t>CSC101</a:t>
            </a:r>
            <a:endParaRPr lang="en-US" dirty="0"/>
          </a:p>
        </p:txBody>
      </p:sp>
      <p:sp>
        <p:nvSpPr>
          <p:cNvPr id="7" name="TextBox 6"/>
          <p:cNvSpPr txBox="1"/>
          <p:nvPr/>
        </p:nvSpPr>
        <p:spPr>
          <a:xfrm>
            <a:off x="3963645" y="3735833"/>
            <a:ext cx="1292773" cy="369332"/>
          </a:xfrm>
          <a:prstGeom prst="rect">
            <a:avLst/>
          </a:prstGeom>
          <a:solidFill>
            <a:schemeClr val="bg1">
              <a:lumMod val="85000"/>
            </a:schemeClr>
          </a:solidFill>
          <a:ln>
            <a:solidFill>
              <a:schemeClr val="tx1"/>
            </a:solidFill>
          </a:ln>
        </p:spPr>
        <p:txBody>
          <a:bodyPr wrap="square" rtlCol="0">
            <a:spAutoFit/>
          </a:bodyPr>
          <a:lstStyle/>
          <a:p>
            <a:pPr algn="ctr"/>
            <a:r>
              <a:rPr lang="en-US" dirty="0" smtClean="0"/>
              <a:t>CSC102</a:t>
            </a:r>
            <a:endParaRPr lang="en-US" dirty="0"/>
          </a:p>
        </p:txBody>
      </p:sp>
      <p:cxnSp>
        <p:nvCxnSpPr>
          <p:cNvPr id="4" name="Straight Arrow Connector 3"/>
          <p:cNvCxnSpPr/>
          <p:nvPr/>
        </p:nvCxnSpPr>
        <p:spPr>
          <a:xfrm flipV="1">
            <a:off x="1378099" y="3499945"/>
            <a:ext cx="3878319" cy="1"/>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2406114" y="3128654"/>
            <a:ext cx="1822288" cy="369332"/>
          </a:xfrm>
          <a:prstGeom prst="rect">
            <a:avLst/>
          </a:prstGeom>
          <a:noFill/>
        </p:spPr>
        <p:txBody>
          <a:bodyPr wrap="square" rtlCol="0">
            <a:spAutoFit/>
          </a:bodyPr>
          <a:lstStyle/>
          <a:p>
            <a:r>
              <a:rPr lang="en-US" smtClean="0"/>
              <a:t>Freshman Year</a:t>
            </a:r>
            <a:endParaRPr lang="en-US"/>
          </a:p>
        </p:txBody>
      </p:sp>
      <p:sp>
        <p:nvSpPr>
          <p:cNvPr id="9" name="TextBox 8"/>
          <p:cNvSpPr txBox="1"/>
          <p:nvPr/>
        </p:nvSpPr>
        <p:spPr>
          <a:xfrm>
            <a:off x="5820725" y="3735833"/>
            <a:ext cx="1292773" cy="369332"/>
          </a:xfrm>
          <a:prstGeom prst="rect">
            <a:avLst/>
          </a:prstGeom>
          <a:solidFill>
            <a:schemeClr val="bg1">
              <a:lumMod val="85000"/>
            </a:schemeClr>
          </a:solidFill>
          <a:ln>
            <a:solidFill>
              <a:schemeClr val="tx1"/>
            </a:solidFill>
          </a:ln>
        </p:spPr>
        <p:txBody>
          <a:bodyPr wrap="square" rtlCol="0">
            <a:spAutoFit/>
          </a:bodyPr>
          <a:lstStyle/>
          <a:p>
            <a:pPr algn="ctr"/>
            <a:r>
              <a:rPr lang="en-US" dirty="0" smtClean="0"/>
              <a:t>CSC103</a:t>
            </a:r>
            <a:endParaRPr lang="en-US" dirty="0"/>
          </a:p>
        </p:txBody>
      </p:sp>
      <p:cxnSp>
        <p:nvCxnSpPr>
          <p:cNvPr id="11" name="Straight Arrow Connector 10"/>
          <p:cNvCxnSpPr/>
          <p:nvPr/>
        </p:nvCxnSpPr>
        <p:spPr>
          <a:xfrm flipV="1">
            <a:off x="5820725" y="3507272"/>
            <a:ext cx="3878319" cy="1"/>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6751155" y="3081436"/>
            <a:ext cx="2219424" cy="923330"/>
          </a:xfrm>
          <a:prstGeom prst="rect">
            <a:avLst/>
          </a:prstGeom>
          <a:noFill/>
        </p:spPr>
        <p:txBody>
          <a:bodyPr wrap="square" rtlCol="0">
            <a:spAutoFit/>
          </a:bodyPr>
          <a:lstStyle/>
          <a:p>
            <a:r>
              <a:rPr lang="en-US" dirty="0" smtClean="0"/>
              <a:t>Sophomore Year</a:t>
            </a:r>
          </a:p>
          <a:p>
            <a:endParaRPr lang="en-US" dirty="0"/>
          </a:p>
          <a:p>
            <a:r>
              <a:rPr lang="en-US" dirty="0" smtClean="0"/>
              <a:t>         </a:t>
            </a:r>
            <a:r>
              <a:rPr lang="mr-IN" dirty="0" smtClean="0"/>
              <a:t>…</a:t>
            </a:r>
            <a:endParaRPr lang="en-US" dirty="0"/>
          </a:p>
        </p:txBody>
      </p:sp>
    </p:spTree>
    <p:extLst>
      <p:ext uri="{BB962C8B-B14F-4D97-AF65-F5344CB8AC3E}">
        <p14:creationId xmlns:p14="http://schemas.microsoft.com/office/powerpoint/2010/main" val="418012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459">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45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pPr eaLnBrk="1" hangingPunct="1"/>
            <a:r>
              <a:rPr lang="en-US" dirty="0" smtClean="0">
                <a:latin typeface="Century Gothic" charset="0"/>
                <a:ea typeface="ＭＳ Ｐゴシック" charset="-128"/>
                <a:cs typeface="ＭＳ Ｐゴシック" charset="-128"/>
              </a:rPr>
              <a:t>Track Structure</a:t>
            </a:r>
            <a:endParaRPr lang="en-US" dirty="0">
              <a:latin typeface="Century Gothic" charset="0"/>
              <a:ea typeface="ＭＳ Ｐゴシック" charset="-128"/>
              <a:cs typeface="ＭＳ Ｐゴシック" charset="-128"/>
            </a:endParaRPr>
          </a:p>
        </p:txBody>
      </p:sp>
      <p:sp>
        <p:nvSpPr>
          <p:cNvPr id="19459" name="Rectangle 3"/>
          <p:cNvSpPr>
            <a:spLocks noGrp="1" noChangeArrowheads="1"/>
          </p:cNvSpPr>
          <p:nvPr>
            <p:ph type="body" idx="1"/>
          </p:nvPr>
        </p:nvSpPr>
        <p:spPr>
          <a:xfrm>
            <a:off x="406400" y="2235200"/>
            <a:ext cx="4748924" cy="3109310"/>
          </a:xfrm>
        </p:spPr>
        <p:txBody>
          <a:bodyPr/>
          <a:lstStyle/>
          <a:p>
            <a:pPr eaLnBrk="1" hangingPunct="1"/>
            <a:r>
              <a:rPr lang="en-US" dirty="0" smtClean="0">
                <a:latin typeface="Century Gothic" charset="0"/>
                <a:ea typeface="ＭＳ Ｐゴシック" charset="-128"/>
                <a:cs typeface="ＭＳ Ｐゴシック" charset="-128"/>
              </a:rPr>
              <a:t>Each track teaches computing with a different theme</a:t>
            </a:r>
          </a:p>
          <a:p>
            <a:pPr eaLnBrk="1" hangingPunct="1"/>
            <a:r>
              <a:rPr lang="en-US" dirty="0" smtClean="0">
                <a:latin typeface="Century Gothic" charset="0"/>
                <a:ea typeface="ＭＳ Ｐゴシック" charset="-128"/>
                <a:cs typeface="ＭＳ Ｐゴシック" charset="-128"/>
              </a:rPr>
              <a:t>Students enroll in a track they choose* </a:t>
            </a:r>
          </a:p>
          <a:p>
            <a:pPr eaLnBrk="1" hangingPunct="1"/>
            <a:r>
              <a:rPr lang="en-US" dirty="0" smtClean="0">
                <a:latin typeface="Century Gothic" charset="0"/>
                <a:ea typeface="ＭＳ Ｐゴシック" charset="-128"/>
                <a:cs typeface="ＭＳ Ｐゴシック" charset="-128"/>
              </a:rPr>
              <a:t>Themes provide </a:t>
            </a:r>
            <a:r>
              <a:rPr lang="en-US" dirty="0">
                <a:latin typeface="Century Gothic" charset="0"/>
                <a:ea typeface="ＭＳ Ｐゴシック" charset="-128"/>
                <a:cs typeface="ＭＳ Ｐゴシック" charset="-128"/>
              </a:rPr>
              <a:t>c</a:t>
            </a:r>
            <a:r>
              <a:rPr lang="en-US" dirty="0" smtClean="0">
                <a:latin typeface="Century Gothic" charset="0"/>
                <a:ea typeface="ＭＳ Ｐゴシック" charset="-128"/>
                <a:cs typeface="ＭＳ Ｐゴシック" charset="-128"/>
              </a:rPr>
              <a:t>ontext to computing</a:t>
            </a:r>
            <a:endParaRPr lang="en-US" dirty="0" smtClean="0">
              <a:solidFill>
                <a:srgbClr val="000000"/>
              </a:solidFill>
              <a:latin typeface="Century Gothic" charset="0"/>
              <a:ea typeface="ＭＳ Ｐゴシック" charset="-128"/>
              <a:cs typeface="ＭＳ Ｐゴシック" charset="-128"/>
            </a:endParaRPr>
          </a:p>
          <a:p>
            <a:pPr lvl="1" eaLnBrk="1" hangingPunct="1"/>
            <a:endParaRPr lang="en-US" dirty="0" smtClean="0">
              <a:latin typeface="Century Gothic" charset="0"/>
              <a:ea typeface="ＭＳ Ｐゴシック" charset="-128"/>
              <a:cs typeface="ＭＳ Ｐゴシック" charset="-128"/>
            </a:endParaRPr>
          </a:p>
          <a:p>
            <a:pPr marL="457200" lvl="1" indent="0" eaLnBrk="1" hangingPunct="1">
              <a:buNone/>
            </a:pPr>
            <a:endParaRPr lang="en-US" dirty="0" smtClean="0">
              <a:latin typeface="Century Gothic" charset="0"/>
              <a:ea typeface="ＭＳ Ｐゴシック" charset="-128"/>
              <a:cs typeface="ＭＳ Ｐゴシック" charset="-128"/>
            </a:endParaRPr>
          </a:p>
          <a:p>
            <a:pPr marL="457200" lvl="1" indent="0" eaLnBrk="1" hangingPunct="1">
              <a:buNone/>
            </a:pPr>
            <a:endParaRPr lang="en-US" dirty="0" smtClean="0">
              <a:latin typeface="Century Gothic" charset="0"/>
              <a:ea typeface="ＭＳ Ｐゴシック" charset="-128"/>
              <a:cs typeface="ＭＳ Ｐゴシック" charset="-128"/>
            </a:endParaRPr>
          </a:p>
          <a:p>
            <a:pPr eaLnBrk="1" hangingPunct="1"/>
            <a:endParaRPr lang="en-US" dirty="0" smtClean="0">
              <a:latin typeface="Century Gothic" charset="0"/>
              <a:ea typeface="ＭＳ Ｐゴシック" charset="-128"/>
              <a:cs typeface="ＭＳ Ｐゴシック" charset="-128"/>
            </a:endParaRPr>
          </a:p>
          <a:p>
            <a:pPr eaLnBrk="1" hangingPunct="1"/>
            <a:endParaRPr lang="en-US" dirty="0" smtClean="0">
              <a:latin typeface="Century Gothic" charset="0"/>
              <a:ea typeface="ＭＳ Ｐゴシック" charset="-128"/>
              <a:cs typeface="ＭＳ Ｐゴシック" charset="-128"/>
            </a:endParaRPr>
          </a:p>
        </p:txBody>
      </p:sp>
      <p:pic>
        <p:nvPicPr>
          <p:cNvPr id="2" name="Picture 1"/>
          <p:cNvPicPr>
            <a:picLocks noChangeAspect="1"/>
          </p:cNvPicPr>
          <p:nvPr/>
        </p:nvPicPr>
        <p:blipFill rotWithShape="1">
          <a:blip r:embed="rId3">
            <a:extLst>
              <a:ext uri="{28A0092B-C50C-407E-A947-70E740481C1C}">
                <a14:useLocalDpi xmlns:a14="http://schemas.microsoft.com/office/drawing/2010/main"/>
              </a:ext>
            </a:extLst>
          </a:blip>
          <a:srcRect r="71522"/>
          <a:stretch/>
        </p:blipFill>
        <p:spPr>
          <a:xfrm>
            <a:off x="4996300" y="2527009"/>
            <a:ext cx="1506100" cy="2525692"/>
          </a:xfrm>
          <a:prstGeom prst="rect">
            <a:avLst/>
          </a:prstGeom>
        </p:spPr>
      </p:pic>
      <p:pic>
        <p:nvPicPr>
          <p:cNvPr id="5" name="Picture 4"/>
          <p:cNvPicPr>
            <a:picLocks noChangeAspect="1"/>
          </p:cNvPicPr>
          <p:nvPr/>
        </p:nvPicPr>
        <p:blipFill rotWithShape="1">
          <a:blip r:embed="rId3">
            <a:extLst>
              <a:ext uri="{28A0092B-C50C-407E-A947-70E740481C1C}">
                <a14:useLocalDpi xmlns:a14="http://schemas.microsoft.com/office/drawing/2010/main"/>
              </a:ext>
            </a:extLst>
          </a:blip>
          <a:srcRect l="68980"/>
          <a:stretch/>
        </p:blipFill>
        <p:spPr>
          <a:xfrm>
            <a:off x="6731876" y="2527010"/>
            <a:ext cx="1650862" cy="2541458"/>
          </a:xfrm>
          <a:prstGeom prst="rect">
            <a:avLst/>
          </a:prstGeom>
        </p:spPr>
      </p:pic>
    </p:spTree>
    <p:extLst>
      <p:ext uri="{BB962C8B-B14F-4D97-AF65-F5344CB8AC3E}">
        <p14:creationId xmlns:p14="http://schemas.microsoft.com/office/powerpoint/2010/main" val="42223057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pPr eaLnBrk="1" hangingPunct="1"/>
            <a:r>
              <a:rPr lang="en-US" dirty="0" smtClean="0">
                <a:latin typeface="Century Gothic" charset="0"/>
                <a:ea typeface="ＭＳ Ｐゴシック" charset="-128"/>
                <a:cs typeface="ＭＳ Ｐゴシック" charset="-128"/>
              </a:rPr>
              <a:t>Themes</a:t>
            </a:r>
            <a:endParaRPr lang="en-US" dirty="0">
              <a:latin typeface="Century Gothic" charset="0"/>
              <a:ea typeface="ＭＳ Ｐゴシック" charset="-128"/>
              <a:cs typeface="ＭＳ Ｐゴシック" charset="-128"/>
            </a:endParaRPr>
          </a:p>
        </p:txBody>
      </p:sp>
      <p:sp>
        <p:nvSpPr>
          <p:cNvPr id="19459" name="Rectangle 3"/>
          <p:cNvSpPr>
            <a:spLocks noGrp="1" noChangeArrowheads="1"/>
          </p:cNvSpPr>
          <p:nvPr>
            <p:ph type="body" idx="1"/>
          </p:nvPr>
        </p:nvSpPr>
        <p:spPr>
          <a:xfrm>
            <a:off x="406400" y="2235200"/>
            <a:ext cx="4149834" cy="3109310"/>
          </a:xfrm>
        </p:spPr>
        <p:txBody>
          <a:bodyPr/>
          <a:lstStyle/>
          <a:p>
            <a:pPr eaLnBrk="1" hangingPunct="1"/>
            <a:r>
              <a:rPr lang="en-US" dirty="0" smtClean="0">
                <a:latin typeface="Century Gothic" charset="0"/>
                <a:ea typeface="ＭＳ Ｐゴシック" charset="-128"/>
                <a:cs typeface="ＭＳ Ｐゴシック" charset="-128"/>
              </a:rPr>
              <a:t>Originally four themes to choose from:</a:t>
            </a:r>
          </a:p>
          <a:p>
            <a:pPr eaLnBrk="1" hangingPunct="1"/>
            <a:endParaRPr lang="en-US" dirty="0" smtClean="0">
              <a:latin typeface="Century Gothic" charset="0"/>
              <a:ea typeface="ＭＳ Ｐゴシック" charset="-128"/>
              <a:cs typeface="ＭＳ Ｐゴシック" charset="-128"/>
            </a:endParaRPr>
          </a:p>
          <a:p>
            <a:pPr marL="914400" lvl="1" indent="-457200" eaLnBrk="1" hangingPunct="1">
              <a:buFont typeface="+mj-lt"/>
              <a:buAutoNum type="arabicPeriod"/>
            </a:pPr>
            <a:r>
              <a:rPr lang="en-US" dirty="0" smtClean="0">
                <a:solidFill>
                  <a:srgbClr val="000000"/>
                </a:solidFill>
                <a:latin typeface="Century Gothic" charset="0"/>
                <a:ea typeface="ＭＳ Ｐゴシック" charset="-128"/>
                <a:cs typeface="ＭＳ Ｐゴシック" charset="-128"/>
              </a:rPr>
              <a:t>Computing in Gaming</a:t>
            </a:r>
          </a:p>
          <a:p>
            <a:pPr marL="914400" lvl="1" indent="-457200" eaLnBrk="1" hangingPunct="1">
              <a:buFont typeface="+mj-lt"/>
              <a:buAutoNum type="arabicPeriod"/>
            </a:pPr>
            <a:r>
              <a:rPr lang="en-US" dirty="0" smtClean="0">
                <a:solidFill>
                  <a:srgbClr val="000000"/>
                </a:solidFill>
                <a:latin typeface="Century Gothic" charset="0"/>
                <a:ea typeface="ＭＳ Ｐゴシック" charset="-128"/>
                <a:cs typeface="ＭＳ Ｐゴシック" charset="-128"/>
              </a:rPr>
              <a:t>Mobile Computing</a:t>
            </a:r>
          </a:p>
          <a:p>
            <a:pPr marL="914400" lvl="1" indent="-457200" eaLnBrk="1" hangingPunct="1">
              <a:buFont typeface="+mj-lt"/>
              <a:buAutoNum type="arabicPeriod"/>
            </a:pPr>
            <a:r>
              <a:rPr lang="en-US" dirty="0" smtClean="0">
                <a:solidFill>
                  <a:srgbClr val="000000"/>
                </a:solidFill>
                <a:latin typeface="Century Gothic" charset="0"/>
                <a:ea typeface="ＭＳ Ｐゴシック" charset="-128"/>
                <a:cs typeface="ＭＳ Ｐゴシック" charset="-128"/>
              </a:rPr>
              <a:t>Computing in Robotics</a:t>
            </a:r>
          </a:p>
          <a:p>
            <a:pPr marL="914400" lvl="1" indent="-457200" eaLnBrk="1" hangingPunct="1">
              <a:buFont typeface="+mj-lt"/>
              <a:buAutoNum type="arabicPeriod"/>
            </a:pPr>
            <a:r>
              <a:rPr lang="en-US" dirty="0" smtClean="0">
                <a:solidFill>
                  <a:srgbClr val="000000"/>
                </a:solidFill>
                <a:latin typeface="Century Gothic" charset="0"/>
                <a:ea typeface="ＭＳ Ｐゴシック" charset="-128"/>
                <a:cs typeface="ＭＳ Ｐゴシック" charset="-128"/>
              </a:rPr>
              <a:t>Computing in Music</a:t>
            </a:r>
          </a:p>
          <a:p>
            <a:pPr lvl="1" eaLnBrk="1" hangingPunct="1"/>
            <a:endParaRPr lang="en-US" dirty="0" smtClean="0">
              <a:latin typeface="Century Gothic" charset="0"/>
              <a:ea typeface="ＭＳ Ｐゴシック" charset="-128"/>
              <a:cs typeface="ＭＳ Ｐゴシック" charset="-128"/>
            </a:endParaRPr>
          </a:p>
          <a:p>
            <a:pPr marL="457200" lvl="1" indent="0" eaLnBrk="1" hangingPunct="1">
              <a:buNone/>
            </a:pPr>
            <a:endParaRPr lang="en-US" dirty="0" smtClean="0">
              <a:latin typeface="Century Gothic" charset="0"/>
              <a:ea typeface="ＭＳ Ｐゴシック" charset="-128"/>
              <a:cs typeface="ＭＳ Ｐゴシック" charset="-128"/>
            </a:endParaRPr>
          </a:p>
          <a:p>
            <a:pPr marL="457200" lvl="1" indent="0" eaLnBrk="1" hangingPunct="1">
              <a:buNone/>
            </a:pPr>
            <a:endParaRPr lang="en-US" dirty="0" smtClean="0">
              <a:latin typeface="Century Gothic" charset="0"/>
              <a:ea typeface="ＭＳ Ｐゴシック" charset="-128"/>
              <a:cs typeface="ＭＳ Ｐゴシック" charset="-128"/>
            </a:endParaRPr>
          </a:p>
          <a:p>
            <a:pPr eaLnBrk="1" hangingPunct="1"/>
            <a:endParaRPr lang="en-US" dirty="0" smtClean="0">
              <a:latin typeface="Century Gothic" charset="0"/>
              <a:ea typeface="ＭＳ Ｐゴシック" charset="-128"/>
              <a:cs typeface="ＭＳ Ｐゴシック" charset="-128"/>
            </a:endParaRPr>
          </a:p>
          <a:p>
            <a:pPr eaLnBrk="1" hangingPunct="1"/>
            <a:endParaRPr lang="en-US" dirty="0" smtClean="0">
              <a:latin typeface="Century Gothic" charset="0"/>
              <a:ea typeface="ＭＳ Ｐゴシック" charset="-128"/>
              <a:cs typeface="ＭＳ Ｐゴシック" charset="-128"/>
            </a:endParaRPr>
          </a:p>
        </p:txBody>
      </p:sp>
      <p:pic>
        <p:nvPicPr>
          <p:cNvPr id="3" name="Picture 2"/>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4899517" y="2340409"/>
            <a:ext cx="3499944" cy="2727436"/>
          </a:xfrm>
          <a:prstGeom prst="rect">
            <a:avLst/>
          </a:prstGeom>
        </p:spPr>
      </p:pic>
    </p:spTree>
    <p:extLst>
      <p:ext uri="{BB962C8B-B14F-4D97-AF65-F5344CB8AC3E}">
        <p14:creationId xmlns:p14="http://schemas.microsoft.com/office/powerpoint/2010/main" val="92914811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pPr eaLnBrk="1" hangingPunct="1"/>
            <a:r>
              <a:rPr lang="en-US" dirty="0" smtClean="0">
                <a:latin typeface="Century Gothic" charset="0"/>
                <a:ea typeface="ＭＳ Ｐゴシック" charset="-128"/>
                <a:cs typeface="ＭＳ Ｐゴシック" charset="-128"/>
              </a:rPr>
              <a:t>Track Structure</a:t>
            </a:r>
            <a:endParaRPr lang="en-US" dirty="0">
              <a:latin typeface="Century Gothic" charset="0"/>
              <a:ea typeface="ＭＳ Ｐゴシック" charset="-128"/>
              <a:cs typeface="ＭＳ Ｐゴシック" charset="-128"/>
            </a:endParaRPr>
          </a:p>
        </p:txBody>
      </p:sp>
      <p:sp>
        <p:nvSpPr>
          <p:cNvPr id="19459" name="Rectangle 3"/>
          <p:cNvSpPr>
            <a:spLocks noGrp="1" noChangeArrowheads="1"/>
          </p:cNvSpPr>
          <p:nvPr>
            <p:ph type="body" idx="1"/>
          </p:nvPr>
        </p:nvSpPr>
        <p:spPr>
          <a:xfrm>
            <a:off x="406400" y="2235200"/>
            <a:ext cx="4394200" cy="3822700"/>
          </a:xfrm>
        </p:spPr>
        <p:txBody>
          <a:bodyPr/>
          <a:lstStyle/>
          <a:p>
            <a:pPr eaLnBrk="1" hangingPunct="1"/>
            <a:r>
              <a:rPr lang="en-US" dirty="0" smtClean="0">
                <a:solidFill>
                  <a:srgbClr val="FF0000"/>
                </a:solidFill>
                <a:latin typeface="Century Gothic" charset="0"/>
                <a:ea typeface="ＭＳ Ｐゴシック" charset="-128"/>
                <a:cs typeface="ＭＳ Ｐゴシック" charset="-128"/>
              </a:rPr>
              <a:t>Equal Participation</a:t>
            </a:r>
          </a:p>
          <a:p>
            <a:pPr eaLnBrk="1" hangingPunct="1"/>
            <a:r>
              <a:rPr lang="en-US" dirty="0" smtClean="0">
                <a:solidFill>
                  <a:srgbClr val="000000"/>
                </a:solidFill>
                <a:latin typeface="Century Gothic" charset="0"/>
                <a:ea typeface="ＭＳ Ｐゴシック" charset="-128"/>
                <a:cs typeface="ＭＳ Ｐゴシック" charset="-128"/>
              </a:rPr>
              <a:t>Basic Learning Outcomes</a:t>
            </a:r>
          </a:p>
          <a:p>
            <a:pPr eaLnBrk="1" hangingPunct="1"/>
            <a:r>
              <a:rPr lang="en-US" dirty="0" smtClean="0">
                <a:solidFill>
                  <a:srgbClr val="000000"/>
                </a:solidFill>
                <a:latin typeface="Century Gothic" charset="0"/>
                <a:ea typeface="ＭＳ Ｐゴシック" charset="-128"/>
                <a:cs typeface="ＭＳ Ｐゴシック" charset="-128"/>
              </a:rPr>
              <a:t>Software Development Process</a:t>
            </a:r>
          </a:p>
          <a:p>
            <a:pPr eaLnBrk="1" hangingPunct="1"/>
            <a:r>
              <a:rPr lang="en-US" dirty="0" smtClean="0">
                <a:solidFill>
                  <a:srgbClr val="000000"/>
                </a:solidFill>
                <a:latin typeface="Century Gothic" charset="0"/>
                <a:ea typeface="ＭＳ Ｐゴシック" charset="-128"/>
                <a:cs typeface="ＭＳ Ｐゴシック" charset="-128"/>
              </a:rPr>
              <a:t>Team Based Learning</a:t>
            </a:r>
          </a:p>
          <a:p>
            <a:pPr eaLnBrk="1" hangingPunct="1"/>
            <a:r>
              <a:rPr lang="en-US" dirty="0" smtClean="0">
                <a:solidFill>
                  <a:srgbClr val="000000"/>
                </a:solidFill>
                <a:latin typeface="Century Gothic" charset="0"/>
                <a:ea typeface="ＭＳ Ｐゴシック" charset="-128"/>
                <a:cs typeface="ＭＳ Ｐゴシック" charset="-128"/>
              </a:rPr>
              <a:t>Grading Scheme</a:t>
            </a:r>
          </a:p>
          <a:p>
            <a:pPr eaLnBrk="1" hangingPunct="1"/>
            <a:r>
              <a:rPr lang="en-US" dirty="0" smtClean="0">
                <a:solidFill>
                  <a:srgbClr val="000000"/>
                </a:solidFill>
                <a:latin typeface="Century Gothic" charset="0"/>
                <a:ea typeface="ＭＳ Ｐゴシック" charset="-128"/>
                <a:cs typeface="ＭＳ Ｐゴシック" charset="-128"/>
              </a:rPr>
              <a:t>Student Mentoring</a:t>
            </a:r>
          </a:p>
          <a:p>
            <a:pPr eaLnBrk="1" hangingPunct="1"/>
            <a:r>
              <a:rPr lang="en-US" dirty="0" smtClean="0">
                <a:solidFill>
                  <a:srgbClr val="000000"/>
                </a:solidFill>
                <a:latin typeface="Century Gothic" charset="0"/>
                <a:ea typeface="ＭＳ Ｐゴシック" charset="-128"/>
                <a:cs typeface="ＭＳ Ｐゴシック" charset="-128"/>
              </a:rPr>
              <a:t>Applications with external clients</a:t>
            </a:r>
          </a:p>
          <a:p>
            <a:pPr eaLnBrk="1" hangingPunct="1"/>
            <a:endParaRPr lang="en-US" dirty="0" smtClean="0">
              <a:solidFill>
                <a:srgbClr val="000000"/>
              </a:solidFill>
              <a:latin typeface="Century Gothic" charset="0"/>
              <a:ea typeface="ＭＳ Ｐゴシック" charset="-128"/>
              <a:cs typeface="ＭＳ Ｐゴシック" charset="-128"/>
            </a:endParaRPr>
          </a:p>
          <a:p>
            <a:pPr lvl="1" eaLnBrk="1" hangingPunct="1"/>
            <a:endParaRPr lang="en-US" dirty="0" smtClean="0">
              <a:latin typeface="Century Gothic" charset="0"/>
              <a:ea typeface="ＭＳ Ｐゴシック" charset="-128"/>
              <a:cs typeface="ＭＳ Ｐゴシック" charset="-128"/>
            </a:endParaRPr>
          </a:p>
          <a:p>
            <a:pPr marL="457200" lvl="1" indent="0" eaLnBrk="1" hangingPunct="1">
              <a:buNone/>
            </a:pPr>
            <a:endParaRPr lang="en-US" dirty="0" smtClean="0">
              <a:latin typeface="Century Gothic" charset="0"/>
              <a:ea typeface="ＭＳ Ｐゴシック" charset="-128"/>
              <a:cs typeface="ＭＳ Ｐゴシック" charset="-128"/>
            </a:endParaRPr>
          </a:p>
          <a:p>
            <a:pPr marL="457200" lvl="1" indent="0" eaLnBrk="1" hangingPunct="1">
              <a:buNone/>
            </a:pPr>
            <a:endParaRPr lang="en-US" dirty="0" smtClean="0">
              <a:latin typeface="Century Gothic" charset="0"/>
              <a:ea typeface="ＭＳ Ｐゴシック" charset="-128"/>
              <a:cs typeface="ＭＳ Ｐゴシック" charset="-128"/>
            </a:endParaRPr>
          </a:p>
          <a:p>
            <a:pPr eaLnBrk="1" hangingPunct="1"/>
            <a:endParaRPr lang="en-US" dirty="0" smtClean="0">
              <a:latin typeface="Century Gothic" charset="0"/>
              <a:ea typeface="ＭＳ Ｐゴシック" charset="-128"/>
              <a:cs typeface="ＭＳ Ｐゴシック" charset="-128"/>
            </a:endParaRPr>
          </a:p>
          <a:p>
            <a:pPr eaLnBrk="1" hangingPunct="1"/>
            <a:endParaRPr lang="en-US" dirty="0" smtClean="0">
              <a:latin typeface="Century Gothic" charset="0"/>
              <a:ea typeface="ＭＳ Ｐゴシック" charset="-128"/>
              <a:cs typeface="ＭＳ Ｐゴシック" charset="-128"/>
            </a:endParaRPr>
          </a:p>
        </p:txBody>
      </p:sp>
      <p:sp>
        <p:nvSpPr>
          <p:cNvPr id="5" name="Rectangle 3"/>
          <p:cNvSpPr txBox="1">
            <a:spLocks noChangeArrowheads="1"/>
          </p:cNvSpPr>
          <p:nvPr/>
        </p:nvSpPr>
        <p:spPr bwMode="auto">
          <a:xfrm>
            <a:off x="4749800" y="2235200"/>
            <a:ext cx="4394200" cy="38227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Wingdings" charset="2"/>
              <a:buChar char="§"/>
              <a:defRPr sz="2400">
                <a:solidFill>
                  <a:schemeClr val="tx1"/>
                </a:solidFill>
                <a:latin typeface="Century Gothic" pitchFamily="34" charset="0"/>
                <a:ea typeface="ＭＳ Ｐゴシック" charset="0"/>
                <a:cs typeface="ＭＳ Ｐゴシック" charset="0"/>
              </a:defRPr>
            </a:lvl1pPr>
            <a:lvl2pPr marL="742950" indent="-285750" algn="l" rtl="0" eaLnBrk="0" fontAlgn="base" hangingPunct="0">
              <a:spcBef>
                <a:spcPct val="20000"/>
              </a:spcBef>
              <a:spcAft>
                <a:spcPct val="0"/>
              </a:spcAft>
              <a:buSzPct val="50000"/>
              <a:buFont typeface="Wingdings" charset="2"/>
              <a:buChar char="q"/>
              <a:defRPr sz="2000">
                <a:solidFill>
                  <a:schemeClr val="tx1"/>
                </a:solidFill>
                <a:latin typeface="Century Gothic" pitchFamily="34" charset="0"/>
                <a:ea typeface="ＭＳ Ｐゴシック" charset="0"/>
              </a:defRPr>
            </a:lvl2pPr>
            <a:lvl3pPr marL="1143000" indent="-228600" algn="l" rtl="0" eaLnBrk="0" fontAlgn="base" hangingPunct="0">
              <a:spcBef>
                <a:spcPct val="20000"/>
              </a:spcBef>
              <a:spcAft>
                <a:spcPct val="0"/>
              </a:spcAft>
              <a:buChar char="•"/>
              <a:defRPr sz="2400">
                <a:solidFill>
                  <a:schemeClr val="tx1"/>
                </a:solidFill>
                <a:latin typeface="Century Gothic" pitchFamily="34" charset="0"/>
                <a:ea typeface="ＭＳ Ｐゴシック" charset="0"/>
              </a:defRPr>
            </a:lvl3pPr>
            <a:lvl4pPr marL="1600200" indent="-228600" algn="l" rtl="0" eaLnBrk="0" fontAlgn="base" hangingPunct="0">
              <a:spcBef>
                <a:spcPct val="20000"/>
              </a:spcBef>
              <a:spcAft>
                <a:spcPct val="0"/>
              </a:spcAft>
              <a:buChar char="–"/>
              <a:defRPr sz="1600">
                <a:solidFill>
                  <a:schemeClr val="tx1"/>
                </a:solidFill>
                <a:latin typeface="Century Gothic" pitchFamily="34" charset="0"/>
                <a:ea typeface="ＭＳ Ｐゴシック" charset="0"/>
              </a:defRPr>
            </a:lvl4pPr>
            <a:lvl5pPr marL="2057400" indent="-228600" algn="l" rtl="0" eaLnBrk="0" fontAlgn="base" hangingPunct="0">
              <a:spcBef>
                <a:spcPct val="20000"/>
              </a:spcBef>
              <a:spcAft>
                <a:spcPct val="0"/>
              </a:spcAft>
              <a:buChar char="»"/>
              <a:defRPr sz="1600">
                <a:solidFill>
                  <a:schemeClr val="tx1"/>
                </a:solidFill>
                <a:latin typeface="Century Gothic" pitchFamily="34" charset="0"/>
                <a:ea typeface="ＭＳ Ｐゴシック" charset="0"/>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a:lstStyle>
          <a:p>
            <a:pPr eaLnBrk="1" hangingPunct="1"/>
            <a:r>
              <a:rPr lang="en-US" kern="0" dirty="0" smtClean="0">
                <a:solidFill>
                  <a:srgbClr val="FF0000"/>
                </a:solidFill>
                <a:latin typeface="Century Gothic" charset="0"/>
                <a:ea typeface="ＭＳ Ｐゴシック" charset="-128"/>
                <a:cs typeface="ＭＳ Ｐゴシック" charset="-128"/>
              </a:rPr>
              <a:t>All courses</a:t>
            </a:r>
          </a:p>
          <a:p>
            <a:pPr lvl="1" eaLnBrk="1" hangingPunct="1"/>
            <a:endParaRPr lang="en-US" kern="0" dirty="0" smtClean="0">
              <a:solidFill>
                <a:srgbClr val="FF0000"/>
              </a:solidFill>
              <a:latin typeface="Century Gothic" charset="0"/>
              <a:ea typeface="ＭＳ Ｐゴシック" charset="-128"/>
              <a:cs typeface="ＭＳ Ｐゴシック" charset="-128"/>
            </a:endParaRPr>
          </a:p>
          <a:p>
            <a:pPr lvl="1" eaLnBrk="1" hangingPunct="1"/>
            <a:r>
              <a:rPr lang="en-US" kern="0" dirty="0" smtClean="0">
                <a:solidFill>
                  <a:srgbClr val="FF0000"/>
                </a:solidFill>
                <a:latin typeface="Century Gothic" charset="0"/>
                <a:ea typeface="ＭＳ Ｐゴシック" charset="-128"/>
                <a:cs typeface="ＭＳ Ｐゴシック" charset="-128"/>
              </a:rPr>
              <a:t>Require no programming experience </a:t>
            </a:r>
          </a:p>
          <a:p>
            <a:pPr lvl="1" eaLnBrk="1" hangingPunct="1"/>
            <a:r>
              <a:rPr lang="en-US" kern="0" dirty="0" smtClean="0">
                <a:solidFill>
                  <a:srgbClr val="FF0000"/>
                </a:solidFill>
                <a:latin typeface="Century Gothic" charset="0"/>
                <a:ea typeface="ＭＳ Ｐゴシック" charset="-128"/>
              </a:rPr>
              <a:t>Present</a:t>
            </a:r>
            <a:r>
              <a:rPr lang="en-US" kern="0" dirty="0" smtClean="0">
                <a:solidFill>
                  <a:srgbClr val="FF0000"/>
                </a:solidFill>
                <a:latin typeface="Century Gothic" charset="0"/>
                <a:ea typeface="ＭＳ Ｐゴシック" charset="-128"/>
                <a:cs typeface="ＭＳ Ｐゴシック" charset="-128"/>
              </a:rPr>
              <a:t> problems without obvious solutions and promote Creativity</a:t>
            </a:r>
          </a:p>
          <a:p>
            <a:pPr eaLnBrk="1" hangingPunct="1"/>
            <a:endParaRPr lang="en-US" kern="0" dirty="0" smtClean="0">
              <a:solidFill>
                <a:srgbClr val="000000"/>
              </a:solidFill>
              <a:latin typeface="Century Gothic" charset="0"/>
              <a:ea typeface="ＭＳ Ｐゴシック" charset="-128"/>
              <a:cs typeface="ＭＳ Ｐゴシック" charset="-128"/>
            </a:endParaRPr>
          </a:p>
          <a:p>
            <a:pPr lvl="1" eaLnBrk="1" hangingPunct="1"/>
            <a:endParaRPr lang="en-US" kern="0" dirty="0" smtClean="0">
              <a:latin typeface="Century Gothic" charset="0"/>
              <a:ea typeface="ＭＳ Ｐゴシック" charset="-128"/>
              <a:cs typeface="ＭＳ Ｐゴシック" charset="-128"/>
            </a:endParaRPr>
          </a:p>
          <a:p>
            <a:pPr marL="457200" lvl="1" indent="0" eaLnBrk="1" hangingPunct="1">
              <a:buFont typeface="Wingdings" charset="2"/>
              <a:buNone/>
            </a:pPr>
            <a:endParaRPr lang="en-US" kern="0" dirty="0" smtClean="0">
              <a:latin typeface="Century Gothic" charset="0"/>
              <a:ea typeface="ＭＳ Ｐゴシック" charset="-128"/>
              <a:cs typeface="ＭＳ Ｐゴシック" charset="-128"/>
            </a:endParaRPr>
          </a:p>
          <a:p>
            <a:pPr marL="457200" lvl="1" indent="0" eaLnBrk="1" hangingPunct="1">
              <a:buFont typeface="Wingdings" charset="2"/>
              <a:buNone/>
            </a:pPr>
            <a:endParaRPr lang="en-US" kern="0" dirty="0" smtClean="0">
              <a:latin typeface="Century Gothic" charset="0"/>
              <a:ea typeface="ＭＳ Ｐゴシック" charset="-128"/>
              <a:cs typeface="ＭＳ Ｐゴシック" charset="-128"/>
            </a:endParaRPr>
          </a:p>
          <a:p>
            <a:pPr eaLnBrk="1" hangingPunct="1"/>
            <a:endParaRPr lang="en-US" kern="0" dirty="0" smtClean="0">
              <a:latin typeface="Century Gothic" charset="0"/>
              <a:ea typeface="ＭＳ Ｐゴシック" charset="-128"/>
              <a:cs typeface="ＭＳ Ｐゴシック" charset="-128"/>
            </a:endParaRPr>
          </a:p>
          <a:p>
            <a:pPr eaLnBrk="1" hangingPunct="1"/>
            <a:endParaRPr lang="en-US" kern="0" dirty="0" smtClean="0">
              <a:latin typeface="Century Gothic" charset="0"/>
              <a:ea typeface="ＭＳ Ｐゴシック" charset="-128"/>
              <a:cs typeface="ＭＳ Ｐゴシック" charset="-128"/>
            </a:endParaRPr>
          </a:p>
        </p:txBody>
      </p:sp>
    </p:spTree>
    <p:extLst>
      <p:ext uri="{BB962C8B-B14F-4D97-AF65-F5344CB8AC3E}">
        <p14:creationId xmlns:p14="http://schemas.microsoft.com/office/powerpoint/2010/main" val="165235418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pPr eaLnBrk="1" hangingPunct="1"/>
            <a:r>
              <a:rPr lang="en-US" dirty="0" smtClean="0">
                <a:latin typeface="Century Gothic" charset="0"/>
                <a:ea typeface="ＭＳ Ｐゴシック" charset="-128"/>
                <a:cs typeface="ＭＳ Ｐゴシック" charset="-128"/>
              </a:rPr>
              <a:t>Track Structure</a:t>
            </a:r>
            <a:endParaRPr lang="en-US" dirty="0">
              <a:latin typeface="Century Gothic" charset="0"/>
              <a:ea typeface="ＭＳ Ｐゴシック" charset="-128"/>
              <a:cs typeface="ＭＳ Ｐゴシック" charset="-128"/>
            </a:endParaRPr>
          </a:p>
        </p:txBody>
      </p:sp>
      <p:sp>
        <p:nvSpPr>
          <p:cNvPr id="19459" name="Rectangle 3"/>
          <p:cNvSpPr>
            <a:spLocks noGrp="1" noChangeArrowheads="1"/>
          </p:cNvSpPr>
          <p:nvPr>
            <p:ph type="body" idx="1"/>
          </p:nvPr>
        </p:nvSpPr>
        <p:spPr>
          <a:xfrm>
            <a:off x="406400" y="2235200"/>
            <a:ext cx="4394200" cy="3822700"/>
          </a:xfrm>
        </p:spPr>
        <p:txBody>
          <a:bodyPr/>
          <a:lstStyle/>
          <a:p>
            <a:pPr eaLnBrk="1" hangingPunct="1"/>
            <a:r>
              <a:rPr lang="en-US" dirty="0" smtClean="0">
                <a:latin typeface="Century Gothic" charset="0"/>
                <a:ea typeface="ＭＳ Ｐゴシック" charset="-128"/>
                <a:cs typeface="ＭＳ Ｐゴシック" charset="-128"/>
              </a:rPr>
              <a:t>Equal Participation</a:t>
            </a:r>
          </a:p>
          <a:p>
            <a:pPr eaLnBrk="1" hangingPunct="1"/>
            <a:r>
              <a:rPr lang="en-US" dirty="0" smtClean="0">
                <a:solidFill>
                  <a:srgbClr val="FF0000"/>
                </a:solidFill>
                <a:latin typeface="Century Gothic" charset="0"/>
                <a:ea typeface="ＭＳ Ｐゴシック" charset="-128"/>
                <a:cs typeface="ＭＳ Ｐゴシック" charset="-128"/>
              </a:rPr>
              <a:t>Basic Learning Outcomes</a:t>
            </a:r>
          </a:p>
          <a:p>
            <a:pPr eaLnBrk="1" hangingPunct="1"/>
            <a:r>
              <a:rPr lang="en-US" dirty="0" smtClean="0">
                <a:solidFill>
                  <a:srgbClr val="000000"/>
                </a:solidFill>
                <a:latin typeface="Century Gothic" charset="0"/>
                <a:ea typeface="ＭＳ Ｐゴシック" charset="-128"/>
                <a:cs typeface="ＭＳ Ｐゴシック" charset="-128"/>
              </a:rPr>
              <a:t>Software Development Process</a:t>
            </a:r>
          </a:p>
          <a:p>
            <a:pPr eaLnBrk="1" hangingPunct="1"/>
            <a:r>
              <a:rPr lang="en-US" dirty="0" smtClean="0">
                <a:solidFill>
                  <a:srgbClr val="000000"/>
                </a:solidFill>
                <a:latin typeface="Century Gothic" charset="0"/>
                <a:ea typeface="ＭＳ Ｐゴシック" charset="-128"/>
                <a:cs typeface="ＭＳ Ｐゴシック" charset="-128"/>
              </a:rPr>
              <a:t>Team Based Learning</a:t>
            </a:r>
          </a:p>
          <a:p>
            <a:pPr eaLnBrk="1" hangingPunct="1"/>
            <a:r>
              <a:rPr lang="en-US" dirty="0" smtClean="0">
                <a:solidFill>
                  <a:srgbClr val="000000"/>
                </a:solidFill>
                <a:latin typeface="Century Gothic" charset="0"/>
                <a:ea typeface="ＭＳ Ｐゴシック" charset="-128"/>
                <a:cs typeface="ＭＳ Ｐゴシック" charset="-128"/>
              </a:rPr>
              <a:t>Grading Scheme</a:t>
            </a:r>
          </a:p>
          <a:p>
            <a:pPr eaLnBrk="1" hangingPunct="1"/>
            <a:r>
              <a:rPr lang="en-US" dirty="0" smtClean="0">
                <a:solidFill>
                  <a:srgbClr val="000000"/>
                </a:solidFill>
                <a:latin typeface="Century Gothic" charset="0"/>
                <a:ea typeface="ＭＳ Ｐゴシック" charset="-128"/>
                <a:cs typeface="ＭＳ Ｐゴシック" charset="-128"/>
              </a:rPr>
              <a:t>Student Mentoring</a:t>
            </a:r>
          </a:p>
          <a:p>
            <a:pPr eaLnBrk="1" hangingPunct="1"/>
            <a:r>
              <a:rPr lang="en-US" dirty="0" smtClean="0">
                <a:solidFill>
                  <a:srgbClr val="000000"/>
                </a:solidFill>
                <a:latin typeface="Century Gothic" charset="0"/>
                <a:ea typeface="ＭＳ Ｐゴシック" charset="-128"/>
                <a:cs typeface="ＭＳ Ｐゴシック" charset="-128"/>
              </a:rPr>
              <a:t>Applications with external clients</a:t>
            </a:r>
          </a:p>
          <a:p>
            <a:pPr eaLnBrk="1" hangingPunct="1"/>
            <a:endParaRPr lang="en-US" dirty="0" smtClean="0">
              <a:solidFill>
                <a:srgbClr val="000000"/>
              </a:solidFill>
              <a:latin typeface="Century Gothic" charset="0"/>
              <a:ea typeface="ＭＳ Ｐゴシック" charset="-128"/>
              <a:cs typeface="ＭＳ Ｐゴシック" charset="-128"/>
            </a:endParaRPr>
          </a:p>
          <a:p>
            <a:pPr lvl="1" eaLnBrk="1" hangingPunct="1"/>
            <a:endParaRPr lang="en-US" dirty="0" smtClean="0">
              <a:latin typeface="Century Gothic" charset="0"/>
              <a:ea typeface="ＭＳ Ｐゴシック" charset="-128"/>
              <a:cs typeface="ＭＳ Ｐゴシック" charset="-128"/>
            </a:endParaRPr>
          </a:p>
          <a:p>
            <a:pPr marL="457200" lvl="1" indent="0" eaLnBrk="1" hangingPunct="1">
              <a:buNone/>
            </a:pPr>
            <a:endParaRPr lang="en-US" dirty="0" smtClean="0">
              <a:latin typeface="Century Gothic" charset="0"/>
              <a:ea typeface="ＭＳ Ｐゴシック" charset="-128"/>
              <a:cs typeface="ＭＳ Ｐゴシック" charset="-128"/>
            </a:endParaRPr>
          </a:p>
          <a:p>
            <a:pPr marL="457200" lvl="1" indent="0" eaLnBrk="1" hangingPunct="1">
              <a:buNone/>
            </a:pPr>
            <a:endParaRPr lang="en-US" dirty="0" smtClean="0">
              <a:latin typeface="Century Gothic" charset="0"/>
              <a:ea typeface="ＭＳ Ｐゴシック" charset="-128"/>
              <a:cs typeface="ＭＳ Ｐゴシック" charset="-128"/>
            </a:endParaRPr>
          </a:p>
          <a:p>
            <a:pPr eaLnBrk="1" hangingPunct="1"/>
            <a:endParaRPr lang="en-US" dirty="0" smtClean="0">
              <a:latin typeface="Century Gothic" charset="0"/>
              <a:ea typeface="ＭＳ Ｐゴシック" charset="-128"/>
              <a:cs typeface="ＭＳ Ｐゴシック" charset="-128"/>
            </a:endParaRPr>
          </a:p>
          <a:p>
            <a:pPr eaLnBrk="1" hangingPunct="1"/>
            <a:endParaRPr lang="en-US" dirty="0" smtClean="0">
              <a:latin typeface="Century Gothic" charset="0"/>
              <a:ea typeface="ＭＳ Ｐゴシック" charset="-128"/>
              <a:cs typeface="ＭＳ Ｐゴシック" charset="-128"/>
            </a:endParaRPr>
          </a:p>
        </p:txBody>
      </p:sp>
      <p:sp>
        <p:nvSpPr>
          <p:cNvPr id="5" name="Rectangle 3"/>
          <p:cNvSpPr txBox="1">
            <a:spLocks noChangeArrowheads="1"/>
          </p:cNvSpPr>
          <p:nvPr/>
        </p:nvSpPr>
        <p:spPr bwMode="auto">
          <a:xfrm>
            <a:off x="4749800" y="2235200"/>
            <a:ext cx="4394200" cy="38227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Wingdings" charset="2"/>
              <a:buChar char="§"/>
              <a:defRPr sz="2400">
                <a:solidFill>
                  <a:schemeClr val="tx1"/>
                </a:solidFill>
                <a:latin typeface="Century Gothic" pitchFamily="34" charset="0"/>
                <a:ea typeface="ＭＳ Ｐゴシック" charset="0"/>
                <a:cs typeface="ＭＳ Ｐゴシック" charset="0"/>
              </a:defRPr>
            </a:lvl1pPr>
            <a:lvl2pPr marL="742950" indent="-285750" algn="l" rtl="0" eaLnBrk="0" fontAlgn="base" hangingPunct="0">
              <a:spcBef>
                <a:spcPct val="20000"/>
              </a:spcBef>
              <a:spcAft>
                <a:spcPct val="0"/>
              </a:spcAft>
              <a:buSzPct val="50000"/>
              <a:buFont typeface="Wingdings" charset="2"/>
              <a:buChar char="q"/>
              <a:defRPr sz="2000">
                <a:solidFill>
                  <a:schemeClr val="tx1"/>
                </a:solidFill>
                <a:latin typeface="Century Gothic" pitchFamily="34" charset="0"/>
                <a:ea typeface="ＭＳ Ｐゴシック" charset="0"/>
              </a:defRPr>
            </a:lvl2pPr>
            <a:lvl3pPr marL="1143000" indent="-228600" algn="l" rtl="0" eaLnBrk="0" fontAlgn="base" hangingPunct="0">
              <a:spcBef>
                <a:spcPct val="20000"/>
              </a:spcBef>
              <a:spcAft>
                <a:spcPct val="0"/>
              </a:spcAft>
              <a:buChar char="•"/>
              <a:defRPr sz="2400">
                <a:solidFill>
                  <a:schemeClr val="tx1"/>
                </a:solidFill>
                <a:latin typeface="Century Gothic" pitchFamily="34" charset="0"/>
                <a:ea typeface="ＭＳ Ｐゴシック" charset="0"/>
              </a:defRPr>
            </a:lvl3pPr>
            <a:lvl4pPr marL="1600200" indent="-228600" algn="l" rtl="0" eaLnBrk="0" fontAlgn="base" hangingPunct="0">
              <a:spcBef>
                <a:spcPct val="20000"/>
              </a:spcBef>
              <a:spcAft>
                <a:spcPct val="0"/>
              </a:spcAft>
              <a:buChar char="–"/>
              <a:defRPr sz="1600">
                <a:solidFill>
                  <a:schemeClr val="tx1"/>
                </a:solidFill>
                <a:latin typeface="Century Gothic" pitchFamily="34" charset="0"/>
                <a:ea typeface="ＭＳ Ｐゴシック" charset="0"/>
              </a:defRPr>
            </a:lvl4pPr>
            <a:lvl5pPr marL="2057400" indent="-228600" algn="l" rtl="0" eaLnBrk="0" fontAlgn="base" hangingPunct="0">
              <a:spcBef>
                <a:spcPct val="20000"/>
              </a:spcBef>
              <a:spcAft>
                <a:spcPct val="0"/>
              </a:spcAft>
              <a:buChar char="»"/>
              <a:defRPr sz="1600">
                <a:solidFill>
                  <a:schemeClr val="tx1"/>
                </a:solidFill>
                <a:latin typeface="Century Gothic" pitchFamily="34" charset="0"/>
                <a:ea typeface="ＭＳ Ｐゴシック" charset="0"/>
              </a:defRPr>
            </a:lvl5pPr>
            <a:lvl6pPr marL="2514600" indent="-228600" algn="l" rtl="0" fontAlgn="base">
              <a:spcBef>
                <a:spcPct val="20000"/>
              </a:spcBef>
              <a:spcAft>
                <a:spcPct val="0"/>
              </a:spcAft>
              <a:buChar char="»"/>
              <a:defRPr sz="1600">
                <a:solidFill>
                  <a:schemeClr val="tx1"/>
                </a:solidFill>
                <a:latin typeface="+mn-lt"/>
              </a:defRPr>
            </a:lvl6pPr>
            <a:lvl7pPr marL="2971800" indent="-228600" algn="l" rtl="0" fontAlgn="base">
              <a:spcBef>
                <a:spcPct val="20000"/>
              </a:spcBef>
              <a:spcAft>
                <a:spcPct val="0"/>
              </a:spcAft>
              <a:buChar char="»"/>
              <a:defRPr sz="1600">
                <a:solidFill>
                  <a:schemeClr val="tx1"/>
                </a:solidFill>
                <a:latin typeface="+mn-lt"/>
              </a:defRPr>
            </a:lvl7pPr>
            <a:lvl8pPr marL="3429000" indent="-228600" algn="l" rtl="0" fontAlgn="base">
              <a:spcBef>
                <a:spcPct val="20000"/>
              </a:spcBef>
              <a:spcAft>
                <a:spcPct val="0"/>
              </a:spcAft>
              <a:buChar char="»"/>
              <a:defRPr sz="1600">
                <a:solidFill>
                  <a:schemeClr val="tx1"/>
                </a:solidFill>
                <a:latin typeface="+mn-lt"/>
              </a:defRPr>
            </a:lvl8pPr>
            <a:lvl9pPr marL="3886200" indent="-228600" algn="l" rtl="0" fontAlgn="base">
              <a:spcBef>
                <a:spcPct val="20000"/>
              </a:spcBef>
              <a:spcAft>
                <a:spcPct val="0"/>
              </a:spcAft>
              <a:buChar char="»"/>
              <a:defRPr sz="1600">
                <a:solidFill>
                  <a:schemeClr val="tx1"/>
                </a:solidFill>
                <a:latin typeface="+mn-lt"/>
              </a:defRPr>
            </a:lvl9pPr>
          </a:lstStyle>
          <a:p>
            <a:pPr eaLnBrk="1" hangingPunct="1"/>
            <a:r>
              <a:rPr lang="en-US" kern="0" dirty="0" smtClean="0">
                <a:solidFill>
                  <a:srgbClr val="FF0000"/>
                </a:solidFill>
                <a:latin typeface="Century Gothic" charset="0"/>
                <a:ea typeface="ＭＳ Ｐゴシック" charset="-128"/>
                <a:cs typeface="ＭＳ Ｐゴシック" charset="-128"/>
              </a:rPr>
              <a:t>All Courses</a:t>
            </a:r>
          </a:p>
          <a:p>
            <a:pPr lvl="1" eaLnBrk="1" hangingPunct="1"/>
            <a:endParaRPr lang="en-US" kern="0" dirty="0" smtClean="0">
              <a:solidFill>
                <a:srgbClr val="FF0000"/>
              </a:solidFill>
              <a:latin typeface="Century Gothic" charset="0"/>
              <a:ea typeface="ＭＳ Ｐゴシック" charset="-128"/>
            </a:endParaRPr>
          </a:p>
          <a:p>
            <a:pPr lvl="1" eaLnBrk="1" hangingPunct="1"/>
            <a:r>
              <a:rPr lang="en-US" kern="0" dirty="0" smtClean="0">
                <a:solidFill>
                  <a:srgbClr val="FF0000"/>
                </a:solidFill>
                <a:latin typeface="Century Gothic" charset="0"/>
                <a:ea typeface="ＭＳ Ｐゴシック" charset="-128"/>
              </a:rPr>
              <a:t>Teach some common set of computer programming fundamentals</a:t>
            </a:r>
            <a:endParaRPr lang="en-US" kern="0" dirty="0" smtClean="0">
              <a:solidFill>
                <a:srgbClr val="000000"/>
              </a:solidFill>
              <a:latin typeface="Century Gothic" charset="0"/>
              <a:ea typeface="ＭＳ Ｐゴシック" charset="-128"/>
              <a:cs typeface="ＭＳ Ｐゴシック" charset="-128"/>
            </a:endParaRPr>
          </a:p>
          <a:p>
            <a:pPr lvl="1" eaLnBrk="1" hangingPunct="1"/>
            <a:endParaRPr lang="en-US" kern="0" dirty="0" smtClean="0">
              <a:latin typeface="Century Gothic" charset="0"/>
              <a:ea typeface="ＭＳ Ｐゴシック" charset="-128"/>
              <a:cs typeface="ＭＳ Ｐゴシック" charset="-128"/>
            </a:endParaRPr>
          </a:p>
          <a:p>
            <a:pPr marL="457200" lvl="1" indent="0" eaLnBrk="1" hangingPunct="1">
              <a:buFont typeface="Wingdings" charset="2"/>
              <a:buNone/>
            </a:pPr>
            <a:endParaRPr lang="en-US" kern="0" dirty="0" smtClean="0">
              <a:latin typeface="Century Gothic" charset="0"/>
              <a:ea typeface="ＭＳ Ｐゴシック" charset="-128"/>
              <a:cs typeface="ＭＳ Ｐゴシック" charset="-128"/>
            </a:endParaRPr>
          </a:p>
          <a:p>
            <a:pPr marL="457200" lvl="1" indent="0" eaLnBrk="1" hangingPunct="1">
              <a:buFont typeface="Wingdings" charset="2"/>
              <a:buNone/>
            </a:pPr>
            <a:endParaRPr lang="en-US" kern="0" dirty="0" smtClean="0">
              <a:latin typeface="Century Gothic" charset="0"/>
              <a:ea typeface="ＭＳ Ｐゴシック" charset="-128"/>
              <a:cs typeface="ＭＳ Ｐゴシック" charset="-128"/>
            </a:endParaRPr>
          </a:p>
          <a:p>
            <a:pPr eaLnBrk="1" hangingPunct="1"/>
            <a:endParaRPr lang="en-US" kern="0" dirty="0" smtClean="0">
              <a:latin typeface="Century Gothic" charset="0"/>
              <a:ea typeface="ＭＳ Ｐゴシック" charset="-128"/>
              <a:cs typeface="ＭＳ Ｐゴシック" charset="-128"/>
            </a:endParaRPr>
          </a:p>
          <a:p>
            <a:pPr eaLnBrk="1" hangingPunct="1"/>
            <a:endParaRPr lang="en-US" kern="0" dirty="0" smtClean="0">
              <a:latin typeface="Century Gothic" charset="0"/>
              <a:ea typeface="ＭＳ Ｐゴシック" charset="-128"/>
              <a:cs typeface="ＭＳ Ｐゴシック" charset="-128"/>
            </a:endParaRPr>
          </a:p>
        </p:txBody>
      </p:sp>
    </p:spTree>
    <p:extLst>
      <p:ext uri="{BB962C8B-B14F-4D97-AF65-F5344CB8AC3E}">
        <p14:creationId xmlns:p14="http://schemas.microsoft.com/office/powerpoint/2010/main" val="1066493250"/>
      </p:ext>
    </p:extLst>
  </p:cSld>
  <p:clrMapOvr>
    <a:masterClrMapping/>
  </p:clrMapOvr>
  <p:timing>
    <p:tnLst>
      <p:par>
        <p:cTn id="1" dur="indefinite" restart="never" nodeType="tmRoot"/>
      </p:par>
    </p:tnLst>
  </p:timing>
</p:sld>
</file>

<file path=ppt/theme/theme1.xml><?xml version="1.0" encoding="utf-8"?>
<a:theme xmlns:a="http://schemas.openxmlformats.org/drawingml/2006/main" name="lairTemplate3">
  <a:themeElements>
    <a:clrScheme name="lairTemplate3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lairTemplate3">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lairTemplate3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lairTemplate3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lairTemplate3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lairTemplate3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lairTemplate3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lairTemplate3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lairTemplate3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lairTemplate3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lairTemplate3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lairTemplate3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lairTemplate3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lairTemplate3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lairTemplate4</Template>
  <TotalTime>29325</TotalTime>
  <Words>887</Words>
  <Application>Microsoft Macintosh PowerPoint</Application>
  <PresentationFormat>On-screen Show (4:3)</PresentationFormat>
  <Paragraphs>404</Paragraphs>
  <Slides>27</Slides>
  <Notes>27</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27</vt:i4>
      </vt:variant>
    </vt:vector>
  </HeadingPairs>
  <TitlesOfParts>
    <vt:vector size="32" baseType="lpstr">
      <vt:lpstr>Century Gothic</vt:lpstr>
      <vt:lpstr>ＭＳ Ｐゴシック</vt:lpstr>
      <vt:lpstr>Arial</vt:lpstr>
      <vt:lpstr>Wingdings</vt:lpstr>
      <vt:lpstr>lairTemplate3</vt:lpstr>
      <vt:lpstr>Different Flavors of Computing Providing context to a first course in computing</vt:lpstr>
      <vt:lpstr>Introduction</vt:lpstr>
      <vt:lpstr>Outline</vt:lpstr>
      <vt:lpstr>Starting Point</vt:lpstr>
      <vt:lpstr>New Sequence</vt:lpstr>
      <vt:lpstr>Track Structure</vt:lpstr>
      <vt:lpstr>Themes</vt:lpstr>
      <vt:lpstr>Track Structure</vt:lpstr>
      <vt:lpstr>Track Structure</vt:lpstr>
      <vt:lpstr>Track Structure</vt:lpstr>
      <vt:lpstr>Track Structure</vt:lpstr>
      <vt:lpstr>Track Structure</vt:lpstr>
      <vt:lpstr>Track Structure</vt:lpstr>
      <vt:lpstr>Track Structure</vt:lpstr>
      <vt:lpstr>Themes</vt:lpstr>
      <vt:lpstr>PowerPoint Presentation</vt:lpstr>
      <vt:lpstr>Themes</vt:lpstr>
      <vt:lpstr>Themes</vt:lpstr>
      <vt:lpstr>Themes</vt:lpstr>
      <vt:lpstr>Assessment</vt:lpstr>
      <vt:lpstr>Assessment</vt:lpstr>
      <vt:lpstr>Assessment</vt:lpstr>
      <vt:lpstr>Assessment</vt:lpstr>
      <vt:lpstr>Assessment</vt:lpstr>
      <vt:lpstr>Assessment</vt:lpstr>
      <vt:lpstr>Current Work</vt:lpstr>
      <vt:lpstr>PowerPoint Presentation</vt:lpstr>
    </vt:vector>
  </TitlesOfParts>
  <Company>University of Waterloo</Company>
  <LinksUpToDate>false</LinksUpToDate>
  <SharedDoc>false</SharedDoc>
  <HyperlinksChanged>false</HyperlinksChanged>
  <AppVersion>15.0023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Intelligent Vehicles</dc:title>
  <dc:creator> Christopher Clark</dc:creator>
  <cp:lastModifiedBy>Microsoft Office User</cp:lastModifiedBy>
  <cp:revision>1038</cp:revision>
  <dcterms:created xsi:type="dcterms:W3CDTF">2016-01-23T18:36:00Z</dcterms:created>
  <dcterms:modified xsi:type="dcterms:W3CDTF">2017-04-07T21:27:58Z</dcterms:modified>
</cp:coreProperties>
</file>